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5737" r:id="rId10"/>
  </p:sldMasterIdLst>
  <p:notesMasterIdLst>
    <p:notesMasterId r:id="rId28"/>
  </p:notesMasterIdLst>
  <p:handoutMasterIdLst>
    <p:handoutMasterId r:id="rId29"/>
  </p:handoutMasterIdLst>
  <p:sldIdLst>
    <p:sldId id="441" r:id="rId11"/>
    <p:sldId id="351" r:id="rId12"/>
    <p:sldId id="429" r:id="rId13"/>
    <p:sldId id="431" r:id="rId14"/>
    <p:sldId id="357" r:id="rId15"/>
    <p:sldId id="437" r:id="rId16"/>
    <p:sldId id="438" r:id="rId17"/>
    <p:sldId id="358" r:id="rId18"/>
    <p:sldId id="364" r:id="rId19"/>
    <p:sldId id="367" r:id="rId20"/>
    <p:sldId id="442" r:id="rId21"/>
    <p:sldId id="369" r:id="rId22"/>
    <p:sldId id="443" r:id="rId23"/>
    <p:sldId id="372" r:id="rId24"/>
    <p:sldId id="377" r:id="rId25"/>
    <p:sldId id="439" r:id="rId26"/>
    <p:sldId id="440" r:id="rId27"/>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mn-ea"/>
        <a:cs typeface="+mn-cs"/>
      </a:defRPr>
    </a:lvl5pPr>
    <a:lvl6pPr marL="2286000" algn="l" defTabSz="914400" rtl="0" eaLnBrk="1" latinLnBrk="0" hangingPunct="1">
      <a:defRPr sz="3200" b="1" kern="1200">
        <a:solidFill>
          <a:schemeClr val="tx1"/>
        </a:solidFill>
        <a:latin typeface="Times New Roman" panose="02020603050405020304" pitchFamily="18" charset="0"/>
        <a:ea typeface="+mn-ea"/>
        <a:cs typeface="+mn-cs"/>
      </a:defRPr>
    </a:lvl6pPr>
    <a:lvl7pPr marL="2743200" algn="l" defTabSz="914400" rtl="0" eaLnBrk="1" latinLnBrk="0" hangingPunct="1">
      <a:defRPr sz="3200" b="1" kern="1200">
        <a:solidFill>
          <a:schemeClr val="tx1"/>
        </a:solidFill>
        <a:latin typeface="Times New Roman" panose="02020603050405020304" pitchFamily="18" charset="0"/>
        <a:ea typeface="+mn-ea"/>
        <a:cs typeface="+mn-cs"/>
      </a:defRPr>
    </a:lvl7pPr>
    <a:lvl8pPr marL="3200400" algn="l" defTabSz="914400" rtl="0" eaLnBrk="1" latinLnBrk="0" hangingPunct="1">
      <a:defRPr sz="3200" b="1" kern="1200">
        <a:solidFill>
          <a:schemeClr val="tx1"/>
        </a:solidFill>
        <a:latin typeface="Times New Roman" panose="02020603050405020304" pitchFamily="18" charset="0"/>
        <a:ea typeface="+mn-ea"/>
        <a:cs typeface="+mn-cs"/>
      </a:defRPr>
    </a:lvl8pPr>
    <a:lvl9pPr marL="3657600" algn="l" defTabSz="914400" rtl="0" eaLnBrk="1" latinLnBrk="0" hangingPunct="1">
      <a:defRPr sz="32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F2B"/>
    <a:srgbClr val="009999"/>
    <a:srgbClr val="00FF00"/>
    <a:srgbClr val="000000"/>
    <a:srgbClr val="FF3399"/>
    <a:srgbClr val="FF0066"/>
    <a:srgbClr val="FF0000"/>
    <a:srgbClr val="ECC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3204" autoAdjust="0"/>
  </p:normalViewPr>
  <p:slideViewPr>
    <p:cSldViewPr>
      <p:cViewPr varScale="1">
        <p:scale>
          <a:sx n="67" d="100"/>
          <a:sy n="67" d="100"/>
        </p:scale>
        <p:origin x="144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426E0C45-05B8-4176-9E79-2BC23076828D}" type="datetimeFigureOut">
              <a:rPr lang="en-US"/>
              <a:pPr>
                <a:defRPr/>
              </a:pPr>
              <a:t>3/6/2019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AB21361-9E1F-4622-A8BF-1BD9AC98FCA5}" type="slidenum">
              <a:rPr lang="en-US" altLang="en-US"/>
              <a:pPr>
                <a:defRPr/>
              </a:pPr>
              <a:t>‹#›</a:t>
            </a:fld>
            <a:endParaRPr lang="en-US" altLang="en-US"/>
          </a:p>
        </p:txBody>
      </p:sp>
    </p:spTree>
    <p:extLst>
      <p:ext uri="{BB962C8B-B14F-4D97-AF65-F5344CB8AC3E}">
        <p14:creationId xmlns:p14="http://schemas.microsoft.com/office/powerpoint/2010/main" val="3645732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defRPr>
            </a:lvl1pPr>
          </a:lstStyle>
          <a:p>
            <a:pPr>
              <a:defRPr/>
            </a:pPr>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defRPr>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defRPr>
            </a:lvl1pPr>
          </a:lstStyle>
          <a:p>
            <a:pPr>
              <a:defRPr/>
            </a:pPr>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latin typeface="Arial" panose="020B0604020202020204" pitchFamily="34" charset="0"/>
              </a:defRPr>
            </a:lvl1pPr>
          </a:lstStyle>
          <a:p>
            <a:pPr>
              <a:defRPr/>
            </a:pPr>
            <a:fld id="{D5C954E2-1FDE-42A8-B9CB-3C57F00DF7D1}" type="slidenum">
              <a:rPr lang="en-US" altLang="en-US"/>
              <a:pPr>
                <a:defRPr/>
              </a:pPr>
              <a:t>‹#›</a:t>
            </a:fld>
            <a:endParaRPr lang="en-US" altLang="en-US"/>
          </a:p>
        </p:txBody>
      </p:sp>
    </p:spTree>
    <p:extLst>
      <p:ext uri="{BB962C8B-B14F-4D97-AF65-F5344CB8AC3E}">
        <p14:creationId xmlns:p14="http://schemas.microsoft.com/office/powerpoint/2010/main" val="273714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5556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749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617829A-9778-443F-837E-BBF32216AE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22452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DB7032-E8A2-41E9-8279-B52A32CC12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236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891333-5D20-4F33-BEBB-1D641A1348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54643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47D27B8-8D5B-42DB-B70E-32068F986A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75857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801E740-1EA7-49FC-81DD-0A1E9B0351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34824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D88A2FC-975F-4772-B9B6-5420B28687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53248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CFA57E-C277-4760-AFAE-04D162386A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250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39F528B-45AB-4DDF-A209-560AE7FE48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81547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34BD794-4161-4254-B63B-B8BB2E25A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39821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8B3D74F-5C2E-4B62-8803-E01C2D3DF9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536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7272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14D8D58-EFFD-4AF8-AB8E-E315F4AD75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042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5048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5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30716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166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449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0849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131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773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185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8064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4892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553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24667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474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15351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875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218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65443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949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5713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0294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2006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578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2132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71400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2552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8775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4701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628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801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958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386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6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100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4895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0410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201854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9253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70542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436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347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024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7159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19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9143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0908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533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0076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0877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52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50193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35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1458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6765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648226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7488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55314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116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470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2296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55769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535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658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7976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538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305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92312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939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23516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69062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4574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2445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888464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943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81515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030779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1011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91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0125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9673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028735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46833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4461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675"/>
            <a:ext cx="2057400" cy="580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6675"/>
            <a:ext cx="6019800" cy="5800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97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991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34127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1967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10023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6128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422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86236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729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00808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9506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8728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675"/>
            <a:ext cx="2057400" cy="580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6675"/>
            <a:ext cx="6019800" cy="5800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51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 Target="../slides/slid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jpeg"/><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 Target="../slides/slid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jpeg"/><Relationship Id="rId10" Type="http://schemas.openxmlformats.org/officeDocument/2006/relationships/slideLayout" Target="../slideLayouts/slideLayout32.xml"/><Relationship Id="rId19" Type="http://schemas.openxmlformats.org/officeDocument/2006/relationships/image" Target="../media/image5.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18"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slide" Target="../slides/slide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jpeg"/><Relationship Id="rId10" Type="http://schemas.openxmlformats.org/officeDocument/2006/relationships/slideLayout" Target="../slideLayouts/slideLayout43.xml"/><Relationship Id="rId19" Type="http://schemas.openxmlformats.org/officeDocument/2006/relationships/image" Target="../media/image5.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18"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2.png"/><Relationship Id="rId2" Type="http://schemas.openxmlformats.org/officeDocument/2006/relationships/slideLayout" Target="../slideLayouts/slideLayout46.xml"/><Relationship Id="rId16" Type="http://schemas.openxmlformats.org/officeDocument/2006/relationships/slide" Target="../slides/slid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19" Type="http://schemas.openxmlformats.org/officeDocument/2006/relationships/image" Target="../media/image5.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18"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2.png"/><Relationship Id="rId2" Type="http://schemas.openxmlformats.org/officeDocument/2006/relationships/slideLayout" Target="../slideLayouts/slideLayout57.xml"/><Relationship Id="rId16" Type="http://schemas.openxmlformats.org/officeDocument/2006/relationships/slide" Target="../slides/slide2.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jpeg"/><Relationship Id="rId10" Type="http://schemas.openxmlformats.org/officeDocument/2006/relationships/slideLayout" Target="../slideLayouts/slideLayout65.xml"/><Relationship Id="rId19" Type="http://schemas.openxmlformats.org/officeDocument/2006/relationships/image" Target="../media/image5.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18"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slide" Target="../slides/slide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jpeg"/><Relationship Id="rId10" Type="http://schemas.openxmlformats.org/officeDocument/2006/relationships/slideLayout" Target="../slideLayouts/slideLayout76.xml"/><Relationship Id="rId19" Type="http://schemas.openxmlformats.org/officeDocument/2006/relationships/image" Target="../media/image5.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18"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2.png"/><Relationship Id="rId2" Type="http://schemas.openxmlformats.org/officeDocument/2006/relationships/slideLayout" Target="../slideLayouts/slideLayout79.xml"/><Relationship Id="rId16" Type="http://schemas.openxmlformats.org/officeDocument/2006/relationships/slide" Target="../slides/slide2.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6.jpeg"/><Relationship Id="rId10" Type="http://schemas.openxmlformats.org/officeDocument/2006/relationships/slideLayout" Target="../slideLayouts/slideLayout87.xml"/><Relationship Id="rId19" Type="http://schemas.openxmlformats.org/officeDocument/2006/relationships/image" Target="../media/image5.pn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18" Type="http://schemas.openxmlformats.org/officeDocument/2006/relationships/image" Target="../media/image4.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2.png"/><Relationship Id="rId2" Type="http://schemas.openxmlformats.org/officeDocument/2006/relationships/slideLayout" Target="../slideLayouts/slideLayout90.xml"/><Relationship Id="rId16" Type="http://schemas.openxmlformats.org/officeDocument/2006/relationships/slide" Target="../slides/slide2.xml"/><Relationship Id="rId20" Type="http://schemas.openxmlformats.org/officeDocument/2006/relationships/image" Target="../media/image8.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6.jpeg"/><Relationship Id="rId10" Type="http://schemas.openxmlformats.org/officeDocument/2006/relationships/slideLayout" Target="../slideLayouts/slideLayout98.xml"/><Relationship Id="rId19" Type="http://schemas.openxmlformats.org/officeDocument/2006/relationships/image" Target="../media/image5.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buttoms_07">
            <a:hlinkClick r:id="" action="ppaction://hlinkshowjump?jump=previousslide" highlightClick="1"/>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descr="buttoms_10">
            <a:hlinkClick r:id="rId14" action="ppaction://hlinksldjump"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3" descr="buttoms_12">
            <a:hlinkClick r:id="" action="ppaction://hlinkshowjump?jump=nextslide" highlightClick="1"/>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9" descr="buttoms_03">
            <a:hlinkClick r:id="" action="ppaction://noaction"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buttoms_05">
            <a:hlinkClick r:id="" action="ppaction://noaction"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4" descr="buttoms_15">
            <a:hlinkClick r:id="" action="ppaction://hlinkshowjump?jump=endshow"/>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3" name="Picture 10" descr="GPS_SE_NATIONAL"/>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413000" y="317500"/>
            <a:ext cx="439737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38" r:id="rId1"/>
    <p:sldLayoutId id="2147485639" r:id="rId2"/>
    <p:sldLayoutId id="2147485640" r:id="rId3"/>
    <p:sldLayoutId id="2147485641" r:id="rId4"/>
    <p:sldLayoutId id="2147485642" r:id="rId5"/>
    <p:sldLayoutId id="2147485643" r:id="rId6"/>
    <p:sldLayoutId id="2147485644" r:id="rId7"/>
    <p:sldLayoutId id="2147485645" r:id="rId8"/>
    <p:sldLayoutId id="2147485646" r:id="rId9"/>
    <p:sldLayoutId id="2147485647" r:id="rId10"/>
    <p:sldLayoutId id="21474856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2" charset="-128"/>
              </a:defRPr>
            </a:lvl1pPr>
          </a:lstStyle>
          <a:p>
            <a:pPr>
              <a:defRPr/>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32" charset="-128"/>
              </a:defRPr>
            </a:lvl1pPr>
          </a:lstStyle>
          <a:p>
            <a:pPr>
              <a:defRPr/>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624A2D3-3FFA-46BF-9329-CD981B58A3EE}" type="slidenum">
              <a:rPr lang="en-US" altLang="en-US" b="0">
                <a:solidFill>
                  <a:srgbClr val="000000"/>
                </a:solidFill>
                <a:latin typeface="Arial" panose="020B0604020202020204" pitchFamily="34" charset="0"/>
              </a:rPr>
              <a:pPr/>
              <a:t>‹#›</a:t>
            </a:fld>
            <a:endParaRPr lang="en-US" altLang="en-US" b="0">
              <a:solidFill>
                <a:srgbClr val="000000"/>
              </a:solidFill>
              <a:latin typeface="Arial" panose="020B0604020202020204" pitchFamily="34" charset="0"/>
            </a:endParaRPr>
          </a:p>
        </p:txBody>
      </p:sp>
    </p:spTree>
    <p:extLst>
      <p:ext uri="{BB962C8B-B14F-4D97-AF65-F5344CB8AC3E}">
        <p14:creationId xmlns:p14="http://schemas.microsoft.com/office/powerpoint/2010/main" val="3321851850"/>
      </p:ext>
    </p:extLst>
  </p:cSld>
  <p:clrMap bg1="lt1" tx1="dk1" bg2="lt2" tx2="dk2" accent1="accent1" accent2="accent2" accent3="accent3" accent4="accent4" accent5="accent5" accent6="accent6" hlink="hlink" folHlink="folHlink"/>
  <p:sldLayoutIdLst>
    <p:sldLayoutId id="2147485738" r:id="rId1"/>
    <p:sldLayoutId id="2147485739" r:id="rId2"/>
    <p:sldLayoutId id="2147485740" r:id="rId3"/>
    <p:sldLayoutId id="2147485741" r:id="rId4"/>
    <p:sldLayoutId id="2147485742" r:id="rId5"/>
    <p:sldLayoutId id="2147485743" r:id="rId6"/>
    <p:sldLayoutId id="2147485744" r:id="rId7"/>
    <p:sldLayoutId id="2147485745" r:id="rId8"/>
    <p:sldLayoutId id="2147485746" r:id="rId9"/>
    <p:sldLayoutId id="2147485747" r:id="rId10"/>
    <p:sldLayoutId id="21474857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2" charset="-128"/>
        </a:defRPr>
      </a:lvl2pPr>
      <a:lvl3pPr algn="ctr" rtl="0" eaLnBrk="0" fontAlgn="base" hangingPunct="0">
        <a:spcBef>
          <a:spcPct val="0"/>
        </a:spcBef>
        <a:spcAft>
          <a:spcPct val="0"/>
        </a:spcAft>
        <a:defRPr sz="4400">
          <a:solidFill>
            <a:schemeClr val="tx2"/>
          </a:solidFill>
          <a:latin typeface="Arial" charset="0"/>
          <a:ea typeface="ＭＳ Ｐゴシック" pitchFamily="-32" charset="-128"/>
        </a:defRPr>
      </a:lvl3pPr>
      <a:lvl4pPr algn="ctr" rtl="0" eaLnBrk="0" fontAlgn="base" hangingPunct="0">
        <a:spcBef>
          <a:spcPct val="0"/>
        </a:spcBef>
        <a:spcAft>
          <a:spcPct val="0"/>
        </a:spcAft>
        <a:defRPr sz="4400">
          <a:solidFill>
            <a:schemeClr val="tx2"/>
          </a:solidFill>
          <a:latin typeface="Arial" charset="0"/>
          <a:ea typeface="ＭＳ Ｐゴシック" pitchFamily="-32" charset="-128"/>
        </a:defRPr>
      </a:lvl4pPr>
      <a:lvl5pPr algn="ctr" rtl="0" eaLnBrk="0" fontAlgn="base" hangingPunct="0">
        <a:spcBef>
          <a:spcPct val="0"/>
        </a:spcBef>
        <a:spcAft>
          <a:spcPct val="0"/>
        </a:spcAft>
        <a:defRPr sz="4400">
          <a:solidFill>
            <a:schemeClr val="tx2"/>
          </a:solidFill>
          <a:latin typeface="Arial" charset="0"/>
          <a:ea typeface="ＭＳ Ｐゴシック" pitchFamily="-32" charset="-128"/>
        </a:defRPr>
      </a:lvl5pPr>
      <a:lvl6pPr marL="457200" algn="ctr" rtl="0" fontAlgn="base">
        <a:spcBef>
          <a:spcPct val="0"/>
        </a:spcBef>
        <a:spcAft>
          <a:spcPct val="0"/>
        </a:spcAft>
        <a:defRPr sz="4400">
          <a:solidFill>
            <a:schemeClr val="tx2"/>
          </a:solidFill>
          <a:latin typeface="Arial" charset="0"/>
          <a:ea typeface="ＭＳ Ｐゴシック" pitchFamily="-32" charset="-128"/>
        </a:defRPr>
      </a:lvl6pPr>
      <a:lvl7pPr marL="914400" algn="ctr" rtl="0" fontAlgn="base">
        <a:spcBef>
          <a:spcPct val="0"/>
        </a:spcBef>
        <a:spcAft>
          <a:spcPct val="0"/>
        </a:spcAft>
        <a:defRPr sz="4400">
          <a:solidFill>
            <a:schemeClr val="tx2"/>
          </a:solidFill>
          <a:latin typeface="Arial" charset="0"/>
          <a:ea typeface="ＭＳ Ｐゴシック" pitchFamily="-32" charset="-128"/>
        </a:defRPr>
      </a:lvl7pPr>
      <a:lvl8pPr marL="1371600" algn="ctr" rtl="0" fontAlgn="base">
        <a:spcBef>
          <a:spcPct val="0"/>
        </a:spcBef>
        <a:spcAft>
          <a:spcPct val="0"/>
        </a:spcAft>
        <a:defRPr sz="4400">
          <a:solidFill>
            <a:schemeClr val="tx2"/>
          </a:solidFill>
          <a:latin typeface="Arial" charset="0"/>
          <a:ea typeface="ＭＳ Ｐゴシック" pitchFamily="-32" charset="-128"/>
        </a:defRPr>
      </a:lvl8pPr>
      <a:lvl9pPr marL="1828800" algn="ctr" rtl="0" fontAlgn="base">
        <a:spcBef>
          <a:spcPct val="0"/>
        </a:spcBef>
        <a:spcAft>
          <a:spcPct val="0"/>
        </a:spcAft>
        <a:defRPr sz="4400">
          <a:solidFill>
            <a:schemeClr val="tx2"/>
          </a:solidFill>
          <a:latin typeface="Arial" charset="0"/>
          <a:ea typeface="ＭＳ Ｐゴシック" pitchFamily="-3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51" name="Picture 30" descr="buttoms_07">
            <a:hlinkClick r:id="" action="ppaction://hlinkshowjump?jump=previousslide" highlightClick="1"/>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2" descr="buttoms_12">
            <a:hlinkClick r:id="" action="ppaction://hlinkshowjump?jump=next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3" descr="buttoms_15">
            <a:hlinkClick r:id="" action="ppaction://hlinkshowjump?jump=endshow"/>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1" hangingPunct="1">
              <a:lnSpc>
                <a:spcPct val="90000"/>
              </a:lnSpc>
            </a:pPr>
            <a:r>
              <a:rPr lang="en-US" altLang="en-US" sz="1400">
                <a:solidFill>
                  <a:schemeClr val="bg1"/>
                </a:solidFill>
                <a:latin typeface="Arial" panose="020B0604020202020204" pitchFamily="34" charset="0"/>
              </a:rPr>
              <a:t>Section</a:t>
            </a:r>
            <a:endParaRPr lang="en-US" altLang="en-US">
              <a:solidFill>
                <a:schemeClr val="bg1"/>
              </a:solidFill>
              <a:latin typeface="Arial" panose="020B0604020202020204" pitchFamily="34" charset="0"/>
            </a:endParaRPr>
          </a:p>
          <a:p>
            <a:pPr algn="ctr" eaLnBrk="1" hangingPunct="1">
              <a:lnSpc>
                <a:spcPct val="90000"/>
              </a:lnSpc>
            </a:pPr>
            <a:r>
              <a:rPr lang="en-US" altLang="en-US">
                <a:solidFill>
                  <a:schemeClr val="bg1"/>
                </a:solidFill>
                <a:latin typeface="Arial" panose="020B0604020202020204" pitchFamily="34" charset="0"/>
              </a:rPr>
              <a:t>1</a:t>
            </a:r>
          </a:p>
        </p:txBody>
      </p:sp>
      <p:sp>
        <p:nvSpPr>
          <p:cNvPr id="2055" name="Rectangle 10"/>
          <p:cNvSpPr>
            <a:spLocks noChangeArrowheads="1"/>
          </p:cNvSpPr>
          <p:nvPr userDrawn="1"/>
        </p:nvSpPr>
        <p:spPr bwMode="auto">
          <a:xfrm>
            <a:off x="2362200" y="68263"/>
            <a:ext cx="447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en-US" altLang="en-US" sz="3600">
                <a:solidFill>
                  <a:schemeClr val="bg1"/>
                </a:solidFill>
                <a:latin typeface="ITCFranklinGothicStd-Hvy" charset="0"/>
              </a:rPr>
              <a:t>Stability in Bonding</a:t>
            </a:r>
          </a:p>
        </p:txBody>
      </p:sp>
      <p:pic>
        <p:nvPicPr>
          <p:cNvPr id="2056" name="Picture 12" descr="buttoms_10">
            <a:hlinkClick r:id="rId16" action="ppaction://hlinksldjump"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buttoms_03">
            <a:hlinkClick r:id="" action="ppaction://noaction"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49" r:id="rId1"/>
    <p:sldLayoutId id="2147485650" r:id="rId2"/>
    <p:sldLayoutId id="2147485651" r:id="rId3"/>
    <p:sldLayoutId id="2147485652" r:id="rId4"/>
    <p:sldLayoutId id="2147485653" r:id="rId5"/>
    <p:sldLayoutId id="2147485654" r:id="rId6"/>
    <p:sldLayoutId id="2147485655" r:id="rId7"/>
    <p:sldLayoutId id="2147485656" r:id="rId8"/>
    <p:sldLayoutId id="2147485657" r:id="rId9"/>
    <p:sldLayoutId id="2147485658" r:id="rId10"/>
    <p:sldLayoutId id="2147485659"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5" name="Picture 30" descr="buttoms_07">
            <a:hlinkClick r:id="" action="ppaction://hlinkshowjump?jump=previousslide" highlightClick="1"/>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2" descr="buttoms_12">
            <a:hlinkClick r:id="" action="ppaction://hlinkshowjump?jump=next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3" descr="buttoms_15">
            <a:hlinkClick r:id="" action="ppaction://hlinkshowjump?jump=endshow"/>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1" hangingPunct="1">
              <a:lnSpc>
                <a:spcPct val="90000"/>
              </a:lnSpc>
            </a:pPr>
            <a:r>
              <a:rPr lang="en-US" altLang="en-US" sz="1400">
                <a:solidFill>
                  <a:schemeClr val="bg1"/>
                </a:solidFill>
                <a:latin typeface="Arial" panose="020B0604020202020204" pitchFamily="34" charset="0"/>
              </a:rPr>
              <a:t>Section</a:t>
            </a:r>
            <a:endParaRPr lang="en-US" altLang="en-US">
              <a:solidFill>
                <a:schemeClr val="bg1"/>
              </a:solidFill>
              <a:latin typeface="Arial" panose="020B0604020202020204" pitchFamily="34" charset="0"/>
            </a:endParaRPr>
          </a:p>
          <a:p>
            <a:pPr algn="ctr" eaLnBrk="1" hangingPunct="1">
              <a:lnSpc>
                <a:spcPct val="90000"/>
              </a:lnSpc>
            </a:pPr>
            <a:r>
              <a:rPr lang="en-US" altLang="en-US">
                <a:solidFill>
                  <a:schemeClr val="bg1"/>
                </a:solidFill>
                <a:latin typeface="Arial" panose="020B0604020202020204" pitchFamily="34" charset="0"/>
              </a:rPr>
              <a:t>1</a:t>
            </a:r>
          </a:p>
        </p:txBody>
      </p:sp>
      <p:pic>
        <p:nvPicPr>
          <p:cNvPr id="3079" name="Picture 12" descr="buttoms_10">
            <a:hlinkClick r:id="rId16" action="ppaction://hlinksldjump"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descr="buttoms_03">
            <a:hlinkClick r:id="" action="ppaction://noaction"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60" r:id="rId1"/>
    <p:sldLayoutId id="2147485661" r:id="rId2"/>
    <p:sldLayoutId id="2147485662" r:id="rId3"/>
    <p:sldLayoutId id="2147485663" r:id="rId4"/>
    <p:sldLayoutId id="2147485664" r:id="rId5"/>
    <p:sldLayoutId id="2147485665" r:id="rId6"/>
    <p:sldLayoutId id="2147485666" r:id="rId7"/>
    <p:sldLayoutId id="2147485667" r:id="rId8"/>
    <p:sldLayoutId id="2147485668" r:id="rId9"/>
    <p:sldLayoutId id="2147485669" r:id="rId10"/>
    <p:sldLayoutId id="2147485670"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099" name="Picture 18" descr="buttoms_07">
            <a:hlinkClick r:id="" action="ppaction://hlinkshowjump?jump=previousslide" highlightClick="1"/>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descr="buttoms_12">
            <a:hlinkClick r:id="" action="ppaction://hlinkshowjump?jump=next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1" descr="buttoms_15">
            <a:hlinkClick r:id="" action="ppaction://hlinkshowjump?jump=endshow"/>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1" hangingPunct="1">
              <a:lnSpc>
                <a:spcPct val="90000"/>
              </a:lnSpc>
            </a:pPr>
            <a:r>
              <a:rPr lang="en-US" altLang="en-US" sz="1400">
                <a:solidFill>
                  <a:schemeClr val="bg1"/>
                </a:solidFill>
                <a:latin typeface="Arial" panose="020B0604020202020204" pitchFamily="34" charset="0"/>
              </a:rPr>
              <a:t>Section</a:t>
            </a:r>
            <a:endParaRPr lang="en-US" altLang="en-US">
              <a:solidFill>
                <a:schemeClr val="bg1"/>
              </a:solidFill>
              <a:latin typeface="Arial" panose="020B0604020202020204" pitchFamily="34" charset="0"/>
            </a:endParaRPr>
          </a:p>
          <a:p>
            <a:pPr algn="ctr" eaLnBrk="1" hangingPunct="1">
              <a:lnSpc>
                <a:spcPct val="90000"/>
              </a:lnSpc>
            </a:pPr>
            <a:r>
              <a:rPr lang="en-US" altLang="en-US">
                <a:solidFill>
                  <a:schemeClr val="bg1"/>
                </a:solidFill>
                <a:latin typeface="Arial" panose="020B0604020202020204" pitchFamily="34" charset="0"/>
              </a:rPr>
              <a:t>2</a:t>
            </a:r>
          </a:p>
        </p:txBody>
      </p:sp>
      <p:sp>
        <p:nvSpPr>
          <p:cNvPr id="4103" name="Rectangle 10"/>
          <p:cNvSpPr>
            <a:spLocks noChangeArrowheads="1"/>
          </p:cNvSpPr>
          <p:nvPr userDrawn="1"/>
        </p:nvSpPr>
        <p:spPr bwMode="auto">
          <a:xfrm>
            <a:off x="2825750" y="115888"/>
            <a:ext cx="361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en-US" altLang="en-US" sz="3600">
                <a:solidFill>
                  <a:schemeClr val="bg1"/>
                </a:solidFill>
                <a:latin typeface="Arial" panose="020B0604020202020204" pitchFamily="34" charset="0"/>
              </a:rPr>
              <a:t>Types of Bonds</a:t>
            </a:r>
          </a:p>
        </p:txBody>
      </p:sp>
      <p:pic>
        <p:nvPicPr>
          <p:cNvPr id="4104" name="Picture 12" descr="buttoms_10">
            <a:hlinkClick r:id="rId16" action="ppaction://hlinksldjump"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buttoms_03">
            <a:hlinkClick r:id="" action="ppaction://noaction"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71" r:id="rId1"/>
    <p:sldLayoutId id="2147485672" r:id="rId2"/>
    <p:sldLayoutId id="2147485673" r:id="rId3"/>
    <p:sldLayoutId id="2147485674" r:id="rId4"/>
    <p:sldLayoutId id="2147485675" r:id="rId5"/>
    <p:sldLayoutId id="2147485676" r:id="rId6"/>
    <p:sldLayoutId id="2147485677" r:id="rId7"/>
    <p:sldLayoutId id="2147485678" r:id="rId8"/>
    <p:sldLayoutId id="2147485679" r:id="rId9"/>
    <p:sldLayoutId id="2147485680" r:id="rId10"/>
    <p:sldLayoutId id="2147485681"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3" name="Picture 18" descr="buttoms_07">
            <a:hlinkClick r:id="" action="ppaction://hlinkshowjump?jump=previousslide" highlightClick="1"/>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0" descr="buttoms_12">
            <a:hlinkClick r:id="" action="ppaction://hlinkshowjump?jump=next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1" descr="buttoms_15">
            <a:hlinkClick r:id="" action="ppaction://hlinkshowjump?jump=endshow"/>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1" hangingPunct="1">
              <a:lnSpc>
                <a:spcPct val="90000"/>
              </a:lnSpc>
            </a:pPr>
            <a:r>
              <a:rPr lang="en-US" altLang="en-US" sz="1400">
                <a:solidFill>
                  <a:schemeClr val="bg1"/>
                </a:solidFill>
                <a:latin typeface="Arial" panose="020B0604020202020204" pitchFamily="34" charset="0"/>
              </a:rPr>
              <a:t>Section</a:t>
            </a:r>
            <a:endParaRPr lang="en-US" altLang="en-US">
              <a:solidFill>
                <a:schemeClr val="bg1"/>
              </a:solidFill>
              <a:latin typeface="Arial" panose="020B0604020202020204" pitchFamily="34" charset="0"/>
            </a:endParaRPr>
          </a:p>
          <a:p>
            <a:pPr algn="ctr" eaLnBrk="1" hangingPunct="1">
              <a:lnSpc>
                <a:spcPct val="90000"/>
              </a:lnSpc>
            </a:pPr>
            <a:r>
              <a:rPr lang="en-US" altLang="en-US">
                <a:solidFill>
                  <a:schemeClr val="bg1"/>
                </a:solidFill>
                <a:latin typeface="Arial" panose="020B0604020202020204" pitchFamily="34" charset="0"/>
              </a:rPr>
              <a:t>2</a:t>
            </a:r>
          </a:p>
        </p:txBody>
      </p:sp>
      <p:pic>
        <p:nvPicPr>
          <p:cNvPr id="5127" name="Picture 12" descr="buttoms_10">
            <a:hlinkClick r:id="rId16" action="ppaction://hlinksldjump"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buttoms_03">
            <a:hlinkClick r:id="" action="ppaction://noaction"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2" r:id="rId1"/>
    <p:sldLayoutId id="2147485683" r:id="rId2"/>
    <p:sldLayoutId id="2147485684" r:id="rId3"/>
    <p:sldLayoutId id="2147485685" r:id="rId4"/>
    <p:sldLayoutId id="2147485686" r:id="rId5"/>
    <p:sldLayoutId id="2147485687" r:id="rId6"/>
    <p:sldLayoutId id="2147485688" r:id="rId7"/>
    <p:sldLayoutId id="2147485689" r:id="rId8"/>
    <p:sldLayoutId id="2147485690" r:id="rId9"/>
    <p:sldLayoutId id="2147485691" r:id="rId10"/>
    <p:sldLayoutId id="2147485692"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6147" name="Picture 7" descr="buttoms_07">
            <a:hlinkClick r:id="" action="ppaction://hlinkshowjump?jump=previousslide" highlightClick="1"/>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buttoms_12">
            <a:hlinkClick r:id="" action="ppaction://hlinkshowjump?jump=next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buttoms_15">
            <a:hlinkClick r:id="" action="ppaction://hlinkshowjump?jump=endshow"/>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1" hangingPunct="1">
              <a:lnSpc>
                <a:spcPct val="90000"/>
              </a:lnSpc>
            </a:pPr>
            <a:r>
              <a:rPr lang="en-US" altLang="en-US" sz="1400">
                <a:solidFill>
                  <a:schemeClr val="bg1"/>
                </a:solidFill>
                <a:latin typeface="Arial" panose="020B0604020202020204" pitchFamily="34" charset="0"/>
              </a:rPr>
              <a:t>Section</a:t>
            </a:r>
            <a:endParaRPr lang="en-US" altLang="en-US">
              <a:solidFill>
                <a:schemeClr val="bg1"/>
              </a:solidFill>
              <a:latin typeface="Arial" panose="020B0604020202020204" pitchFamily="34" charset="0"/>
            </a:endParaRPr>
          </a:p>
          <a:p>
            <a:pPr algn="ctr" eaLnBrk="1" hangingPunct="1">
              <a:lnSpc>
                <a:spcPct val="90000"/>
              </a:lnSpc>
            </a:pPr>
            <a:r>
              <a:rPr lang="en-US" altLang="en-US">
                <a:solidFill>
                  <a:schemeClr val="bg1"/>
                </a:solidFill>
                <a:latin typeface="Arial" panose="020B0604020202020204" pitchFamily="34" charset="0"/>
              </a:rPr>
              <a:t>3</a:t>
            </a:r>
          </a:p>
        </p:txBody>
      </p:sp>
      <p:sp>
        <p:nvSpPr>
          <p:cNvPr id="6151" name="Rectangle 10"/>
          <p:cNvSpPr>
            <a:spLocks noChangeArrowheads="1"/>
          </p:cNvSpPr>
          <p:nvPr userDrawn="1"/>
        </p:nvSpPr>
        <p:spPr bwMode="auto">
          <a:xfrm>
            <a:off x="977900" y="128588"/>
            <a:ext cx="815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en-US" altLang="en-US" sz="3000">
                <a:solidFill>
                  <a:schemeClr val="bg1"/>
                </a:solidFill>
                <a:latin typeface="ITCFranklinGothicStd-Hvy" charset="0"/>
              </a:rPr>
              <a:t>Writing Formulas and Naming Compounds</a:t>
            </a:r>
          </a:p>
        </p:txBody>
      </p:sp>
      <p:pic>
        <p:nvPicPr>
          <p:cNvPr id="6152" name="Picture 12" descr="buttoms_10">
            <a:hlinkClick r:id="rId16" action="ppaction://hlinksldjump"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buttoms_03">
            <a:hlinkClick r:id="" action="ppaction://noaction"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93" r:id="rId1"/>
    <p:sldLayoutId id="2147485694" r:id="rId2"/>
    <p:sldLayoutId id="2147485695" r:id="rId3"/>
    <p:sldLayoutId id="2147485696" r:id="rId4"/>
    <p:sldLayoutId id="2147485697" r:id="rId5"/>
    <p:sldLayoutId id="2147485698" r:id="rId6"/>
    <p:sldLayoutId id="2147485699" r:id="rId7"/>
    <p:sldLayoutId id="2147485700" r:id="rId8"/>
    <p:sldLayoutId id="2147485701" r:id="rId9"/>
    <p:sldLayoutId id="2147485702" r:id="rId10"/>
    <p:sldLayoutId id="2147485703"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eaLnBrk="0" fontAlgn="base" hangingPunct="0">
        <a:spcBef>
          <a:spcPct val="0"/>
        </a:spcBef>
        <a:spcAft>
          <a:spcPct val="0"/>
        </a:spcAft>
        <a:defRPr sz="3600">
          <a:solidFill>
            <a:schemeClr val="bg1"/>
          </a:solidFill>
          <a:latin typeface="Arial" pitchFamily="34" charset="0"/>
        </a:defRPr>
      </a:lvl6pPr>
      <a:lvl7pPr marL="914400" algn="l" rtl="0" eaLnBrk="0" fontAlgn="base" hangingPunct="0">
        <a:spcBef>
          <a:spcPct val="0"/>
        </a:spcBef>
        <a:spcAft>
          <a:spcPct val="0"/>
        </a:spcAft>
        <a:defRPr sz="3600">
          <a:solidFill>
            <a:schemeClr val="bg1"/>
          </a:solidFill>
          <a:latin typeface="Arial" pitchFamily="34" charset="0"/>
        </a:defRPr>
      </a:lvl7pPr>
      <a:lvl8pPr marL="1371600" algn="l" rtl="0" eaLnBrk="0" fontAlgn="base" hangingPunct="0">
        <a:spcBef>
          <a:spcPct val="0"/>
        </a:spcBef>
        <a:spcAft>
          <a:spcPct val="0"/>
        </a:spcAft>
        <a:defRPr sz="3600">
          <a:solidFill>
            <a:schemeClr val="bg1"/>
          </a:solidFill>
          <a:latin typeface="Arial" pitchFamily="34" charset="0"/>
        </a:defRPr>
      </a:lvl8pPr>
      <a:lvl9pPr marL="1828800" algn="l"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7171" name="Picture 7" descr="buttoms_07">
            <a:hlinkClick r:id="" action="ppaction://hlinkshowjump?jump=previousslide" highlightClick="1"/>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9" descr="buttoms_12">
            <a:hlinkClick r:id="" action="ppaction://hlinkshowjump?jump=next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buttoms_15">
            <a:hlinkClick r:id="" action="ppaction://hlinkshowjump?jump=endshow"/>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algn="ctr" eaLnBrk="1" hangingPunct="1">
              <a:lnSpc>
                <a:spcPct val="90000"/>
              </a:lnSpc>
            </a:pPr>
            <a:r>
              <a:rPr lang="en-US" altLang="en-US" sz="1400">
                <a:solidFill>
                  <a:schemeClr val="bg1"/>
                </a:solidFill>
                <a:latin typeface="Arial" panose="020B0604020202020204" pitchFamily="34" charset="0"/>
              </a:rPr>
              <a:t>Section</a:t>
            </a:r>
            <a:endParaRPr lang="en-US" altLang="en-US">
              <a:solidFill>
                <a:schemeClr val="bg1"/>
              </a:solidFill>
              <a:latin typeface="Arial" panose="020B0604020202020204" pitchFamily="34" charset="0"/>
            </a:endParaRPr>
          </a:p>
          <a:p>
            <a:pPr algn="ctr" eaLnBrk="1" hangingPunct="1">
              <a:lnSpc>
                <a:spcPct val="90000"/>
              </a:lnSpc>
            </a:pPr>
            <a:r>
              <a:rPr lang="en-US" altLang="en-US">
                <a:solidFill>
                  <a:schemeClr val="bg1"/>
                </a:solidFill>
                <a:latin typeface="Arial" panose="020B0604020202020204" pitchFamily="34" charset="0"/>
              </a:rPr>
              <a:t>3</a:t>
            </a:r>
          </a:p>
        </p:txBody>
      </p:sp>
      <p:pic>
        <p:nvPicPr>
          <p:cNvPr id="7175" name="Picture 12" descr="buttoms_10">
            <a:hlinkClick r:id="rId16" action="ppaction://hlinksldjump"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buttoms_03">
            <a:hlinkClick r:id="" action="ppaction://noaction"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04" r:id="rId1"/>
    <p:sldLayoutId id="2147485705" r:id="rId2"/>
    <p:sldLayoutId id="2147485706" r:id="rId3"/>
    <p:sldLayoutId id="2147485707" r:id="rId4"/>
    <p:sldLayoutId id="2147485708" r:id="rId5"/>
    <p:sldLayoutId id="2147485709" r:id="rId6"/>
    <p:sldLayoutId id="2147485710" r:id="rId7"/>
    <p:sldLayoutId id="2147485711" r:id="rId8"/>
    <p:sldLayoutId id="2147485712" r:id="rId9"/>
    <p:sldLayoutId id="2147485713" r:id="rId10"/>
    <p:sldLayoutId id="2147485714"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itchFamily="34" charset="0"/>
        </a:defRPr>
      </a:lvl2pPr>
      <a:lvl3pPr algn="l" rtl="0" eaLnBrk="0" fontAlgn="base" hangingPunct="0">
        <a:spcBef>
          <a:spcPct val="0"/>
        </a:spcBef>
        <a:spcAft>
          <a:spcPct val="0"/>
        </a:spcAft>
        <a:defRPr sz="3600">
          <a:solidFill>
            <a:schemeClr val="bg1"/>
          </a:solidFill>
          <a:latin typeface="Arial" pitchFamily="34" charset="0"/>
        </a:defRPr>
      </a:lvl3pPr>
      <a:lvl4pPr algn="l" rtl="0" eaLnBrk="0" fontAlgn="base" hangingPunct="0">
        <a:spcBef>
          <a:spcPct val="0"/>
        </a:spcBef>
        <a:spcAft>
          <a:spcPct val="0"/>
        </a:spcAft>
        <a:defRPr sz="3600">
          <a:solidFill>
            <a:schemeClr val="bg1"/>
          </a:solidFill>
          <a:latin typeface="Arial" pitchFamily="34" charset="0"/>
        </a:defRPr>
      </a:lvl4pPr>
      <a:lvl5pPr algn="l" rtl="0" eaLnBrk="0" fontAlgn="base" hangingPunct="0">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90600" y="66675"/>
            <a:ext cx="746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8196" name="Picture 18" descr="buttoms_07">
            <a:hlinkClick r:id="" action="ppaction://hlinkshowjump?jump=previousslide" highlightClick="1"/>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0" descr="buttoms_12">
            <a:hlinkClick r:id="" action="ppaction://hlinkshowjump?jump=next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1" descr="buttoms_15">
            <a:hlinkClick r:id="" action="ppaction://hlinkshowjump?jump=endshow"/>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buttoms_10">
            <a:hlinkClick r:id="rId16" action="ppaction://hlinksldjump"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buttoms_03">
            <a:hlinkClick r:id="" action="ppaction://noaction"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15" r:id="rId1"/>
    <p:sldLayoutId id="2147485716" r:id="rId2"/>
    <p:sldLayoutId id="2147485717" r:id="rId3"/>
    <p:sldLayoutId id="2147485718" r:id="rId4"/>
    <p:sldLayoutId id="2147485719" r:id="rId5"/>
    <p:sldLayoutId id="2147485720" r:id="rId6"/>
    <p:sldLayoutId id="2147485721" r:id="rId7"/>
    <p:sldLayoutId id="2147485722" r:id="rId8"/>
    <p:sldLayoutId id="2147485723" r:id="rId9"/>
    <p:sldLayoutId id="2147485724" r:id="rId10"/>
    <p:sldLayoutId id="2147485725" r:id="rId11"/>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pitchFamily="34" charset="0"/>
        </a:defRPr>
      </a:lvl2pPr>
      <a:lvl3pPr algn="ctr" rtl="0" eaLnBrk="0" fontAlgn="base" hangingPunct="0">
        <a:spcBef>
          <a:spcPct val="0"/>
        </a:spcBef>
        <a:spcAft>
          <a:spcPct val="0"/>
        </a:spcAft>
        <a:defRPr sz="3600">
          <a:solidFill>
            <a:schemeClr val="bg1"/>
          </a:solidFill>
          <a:latin typeface="Arial" pitchFamily="34" charset="0"/>
        </a:defRPr>
      </a:lvl3pPr>
      <a:lvl4pPr algn="ctr" rtl="0" eaLnBrk="0" fontAlgn="base" hangingPunct="0">
        <a:spcBef>
          <a:spcPct val="0"/>
        </a:spcBef>
        <a:spcAft>
          <a:spcPct val="0"/>
        </a:spcAft>
        <a:defRPr sz="3600">
          <a:solidFill>
            <a:schemeClr val="bg1"/>
          </a:solidFill>
          <a:latin typeface="Arial" pitchFamily="34" charset="0"/>
        </a:defRPr>
      </a:lvl4pPr>
      <a:lvl5pPr algn="ctr" rtl="0" eaLnBrk="0" fontAlgn="base" hangingPunct="0">
        <a:spcBef>
          <a:spcPct val="0"/>
        </a:spcBef>
        <a:spcAft>
          <a:spcPct val="0"/>
        </a:spcAft>
        <a:defRPr sz="3600">
          <a:solidFill>
            <a:schemeClr val="bg1"/>
          </a:solidFill>
          <a:latin typeface="Arial" pitchFamily="34" charset="0"/>
        </a:defRPr>
      </a:lvl5pPr>
      <a:lvl6pPr marL="457200" algn="ctr" rtl="0" eaLnBrk="0" fontAlgn="base" hangingPunct="0">
        <a:spcBef>
          <a:spcPct val="0"/>
        </a:spcBef>
        <a:spcAft>
          <a:spcPct val="0"/>
        </a:spcAft>
        <a:defRPr sz="3600">
          <a:solidFill>
            <a:schemeClr val="bg1"/>
          </a:solidFill>
          <a:latin typeface="Arial" pitchFamily="34" charset="0"/>
        </a:defRPr>
      </a:lvl6pPr>
      <a:lvl7pPr marL="914400" algn="ctr" rtl="0" eaLnBrk="0" fontAlgn="base" hangingPunct="0">
        <a:spcBef>
          <a:spcPct val="0"/>
        </a:spcBef>
        <a:spcAft>
          <a:spcPct val="0"/>
        </a:spcAft>
        <a:defRPr sz="3600">
          <a:solidFill>
            <a:schemeClr val="bg1"/>
          </a:solidFill>
          <a:latin typeface="Arial" pitchFamily="34" charset="0"/>
        </a:defRPr>
      </a:lvl7pPr>
      <a:lvl8pPr marL="1371600" algn="ctr" rtl="0" eaLnBrk="0" fontAlgn="base" hangingPunct="0">
        <a:spcBef>
          <a:spcPct val="0"/>
        </a:spcBef>
        <a:spcAft>
          <a:spcPct val="0"/>
        </a:spcAft>
        <a:defRPr sz="3600">
          <a:solidFill>
            <a:schemeClr val="bg1"/>
          </a:solidFill>
          <a:latin typeface="Arial" pitchFamily="34" charset="0"/>
        </a:defRPr>
      </a:lvl8pPr>
      <a:lvl9pPr marL="1828800" algn="ctr" rtl="0" eaLnBrk="0" fontAlgn="base" hangingPunct="0">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990600" y="66675"/>
            <a:ext cx="746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9220" name="Picture 18" descr="buttoms_07">
            <a:hlinkClick r:id="" action="ppaction://hlinkshowjump?jump=previousslide" highlightClick="1"/>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0" descr="buttoms_12">
            <a:hlinkClick r:id="" action="ppaction://hlinkshowjump?jump=next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1" descr="buttoms_15">
            <a:hlinkClick r:id="" action="ppaction://hlinkshowjump?jump=endshow"/>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2" descr="buttoms_10">
            <a:hlinkClick r:id="rId16" action="ppaction://hlinksldjump" highlightClick="1"/>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buttoms_03">
            <a:hlinkClick r:id="" action="ppaction://noaction"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0" descr="buttoms_05">
            <a:hlinkClick r:id="" action="ppaction://noaction" highlightClick="1"/>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thumb">
            <a:hlinkClick r:id="" action="ppaction://noaction"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253163" y="6172200"/>
            <a:ext cx="6985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11">
            <a:hlinkClick r:id="" action="ppaction://noaction" highlightClick="1"/>
          </p:cNvPr>
          <p:cNvSpPr txBox="1">
            <a:spLocks noChangeArrowheads="1"/>
          </p:cNvSpPr>
          <p:nvPr userDrawn="1"/>
        </p:nvSpPr>
        <p:spPr bwMode="auto">
          <a:xfrm>
            <a:off x="6007100" y="6553200"/>
            <a:ext cx="1190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Times New Roman" panose="02020603050405020304" pitchFamily="18" charset="0"/>
              </a:defRPr>
            </a:lvl1pPr>
            <a:lvl2pPr marL="742950" indent="-285750">
              <a:defRPr sz="3200" b="1">
                <a:solidFill>
                  <a:schemeClr val="tx1"/>
                </a:solidFill>
                <a:latin typeface="Times New Roman" panose="02020603050405020304" pitchFamily="18" charset="0"/>
              </a:defRPr>
            </a:lvl2pPr>
            <a:lvl3pPr marL="1143000" indent="-228600">
              <a:defRPr sz="3200" b="1">
                <a:solidFill>
                  <a:schemeClr val="tx1"/>
                </a:solidFill>
                <a:latin typeface="Times New Roman" panose="02020603050405020304" pitchFamily="18" charset="0"/>
              </a:defRPr>
            </a:lvl3pPr>
            <a:lvl4pPr marL="1600200" indent="-228600">
              <a:defRPr sz="3200" b="1">
                <a:solidFill>
                  <a:schemeClr val="tx1"/>
                </a:solidFill>
                <a:latin typeface="Times New Roman" panose="02020603050405020304" pitchFamily="18" charset="0"/>
              </a:defRPr>
            </a:lvl4pPr>
            <a:lvl5pPr marL="2057400" indent="-228600">
              <a:defRPr sz="32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defRPr>
            </a:lvl9pPr>
          </a:lstStyle>
          <a:p>
            <a:pPr eaLnBrk="1" hangingPunct="1"/>
            <a:r>
              <a:rPr lang="en-US" altLang="en-US" sz="1200">
                <a:solidFill>
                  <a:schemeClr val="bg1"/>
                </a:solidFill>
                <a:latin typeface="Arial" panose="020B0604020202020204" pitchFamily="34" charset="0"/>
              </a:rPr>
              <a:t>THUMBNAILS</a:t>
            </a:r>
          </a:p>
        </p:txBody>
      </p:sp>
    </p:spTree>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pitchFamily="34" charset="0"/>
        </a:defRPr>
      </a:lvl2pPr>
      <a:lvl3pPr algn="ctr" rtl="0" eaLnBrk="0" fontAlgn="base" hangingPunct="0">
        <a:spcBef>
          <a:spcPct val="0"/>
        </a:spcBef>
        <a:spcAft>
          <a:spcPct val="0"/>
        </a:spcAft>
        <a:defRPr sz="3600">
          <a:solidFill>
            <a:schemeClr val="bg1"/>
          </a:solidFill>
          <a:latin typeface="Arial" pitchFamily="34" charset="0"/>
        </a:defRPr>
      </a:lvl3pPr>
      <a:lvl4pPr algn="ctr" rtl="0" eaLnBrk="0" fontAlgn="base" hangingPunct="0">
        <a:spcBef>
          <a:spcPct val="0"/>
        </a:spcBef>
        <a:spcAft>
          <a:spcPct val="0"/>
        </a:spcAft>
        <a:defRPr sz="3600">
          <a:solidFill>
            <a:schemeClr val="bg1"/>
          </a:solidFill>
          <a:latin typeface="Arial" pitchFamily="34" charset="0"/>
        </a:defRPr>
      </a:lvl4pPr>
      <a:lvl5pPr algn="ctr" rtl="0" eaLnBrk="0" fontAlgn="base" hangingPunct="0">
        <a:spcBef>
          <a:spcPct val="0"/>
        </a:spcBef>
        <a:spcAft>
          <a:spcPct val="0"/>
        </a:spcAft>
        <a:defRPr sz="3600">
          <a:solidFill>
            <a:schemeClr val="bg1"/>
          </a:solidFill>
          <a:latin typeface="Arial" pitchFamily="34" charset="0"/>
        </a:defRPr>
      </a:lvl5pPr>
      <a:lvl6pPr marL="457200" algn="ctr" rtl="0" fontAlgn="base">
        <a:spcBef>
          <a:spcPct val="0"/>
        </a:spcBef>
        <a:spcAft>
          <a:spcPct val="0"/>
        </a:spcAft>
        <a:defRPr sz="3600">
          <a:solidFill>
            <a:schemeClr val="bg1"/>
          </a:solidFill>
          <a:latin typeface="Arial" pitchFamily="34" charset="0"/>
        </a:defRPr>
      </a:lvl6pPr>
      <a:lvl7pPr marL="914400" algn="ctr" rtl="0" fontAlgn="base">
        <a:spcBef>
          <a:spcPct val="0"/>
        </a:spcBef>
        <a:spcAft>
          <a:spcPct val="0"/>
        </a:spcAft>
        <a:defRPr sz="3600">
          <a:solidFill>
            <a:schemeClr val="bg1"/>
          </a:solidFill>
          <a:latin typeface="Arial" pitchFamily="34" charset="0"/>
        </a:defRPr>
      </a:lvl7pPr>
      <a:lvl8pPr marL="1371600" algn="ctr" rtl="0" fontAlgn="base">
        <a:spcBef>
          <a:spcPct val="0"/>
        </a:spcBef>
        <a:spcAft>
          <a:spcPct val="0"/>
        </a:spcAft>
        <a:defRPr sz="3600">
          <a:solidFill>
            <a:schemeClr val="bg1"/>
          </a:solidFill>
          <a:latin typeface="Arial" pitchFamily="34" charset="0"/>
        </a:defRPr>
      </a:lvl8pPr>
      <a:lvl9pPr marL="1828800" algn="ctr" rtl="0" fontAlgn="base">
        <a:spcBef>
          <a:spcPct val="0"/>
        </a:spcBef>
        <a:spcAft>
          <a:spcPct val="0"/>
        </a:spcAft>
        <a:defRPr sz="36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5638800"/>
          </a:xfrm>
        </p:spPr>
        <p:txBody>
          <a:bodyPr anchor="t"/>
          <a:lstStyle/>
          <a:p>
            <a:pPr eaLnBrk="1" hangingPunct="1"/>
            <a:r>
              <a:rPr lang="en-US" altLang="en-US" sz="7200" b="1" i="1" dirty="0">
                <a:solidFill>
                  <a:schemeClr val="tx1"/>
                </a:solidFill>
              </a:rPr>
              <a:t>PSB</a:t>
            </a:r>
            <a:br>
              <a:rPr lang="en-US" altLang="en-US" sz="6000" b="1" dirty="0">
                <a:solidFill>
                  <a:schemeClr val="tx1"/>
                </a:solidFill>
              </a:rPr>
            </a:br>
            <a:r>
              <a:rPr lang="en-US" altLang="en-US" sz="6000" b="1" dirty="0">
                <a:solidFill>
                  <a:srgbClr val="FF0000"/>
                </a:solidFill>
              </a:rPr>
              <a:t>Unit 2</a:t>
            </a:r>
            <a:br>
              <a:rPr lang="en-US" altLang="en-US" sz="6000" b="1" dirty="0">
                <a:solidFill>
                  <a:srgbClr val="FF0000"/>
                </a:solidFill>
              </a:rPr>
            </a:br>
            <a:br>
              <a:rPr lang="en-US" altLang="en-US" sz="1400" b="1" dirty="0">
                <a:solidFill>
                  <a:srgbClr val="0000CC"/>
                </a:solidFill>
              </a:rPr>
            </a:br>
            <a:r>
              <a:rPr lang="en-US" altLang="en-US" sz="6000" b="1" dirty="0">
                <a:solidFill>
                  <a:srgbClr val="0000CC"/>
                </a:solidFill>
              </a:rPr>
              <a:t>Chemical Bonding</a:t>
            </a:r>
            <a:br>
              <a:rPr lang="en-US" altLang="en-US" dirty="0"/>
            </a:br>
            <a:br>
              <a:rPr lang="en-US" altLang="en-US" sz="1400" dirty="0"/>
            </a:br>
            <a:r>
              <a:rPr lang="en-US" altLang="en-US" i="1" dirty="0">
                <a:solidFill>
                  <a:srgbClr val="7030A0"/>
                </a:solidFill>
              </a:rPr>
              <a:t>Section 3</a:t>
            </a:r>
          </a:p>
        </p:txBody>
      </p:sp>
    </p:spTree>
    <p:extLst>
      <p:ext uri="{BB962C8B-B14F-4D97-AF65-F5344CB8AC3E}">
        <p14:creationId xmlns:p14="http://schemas.microsoft.com/office/powerpoint/2010/main" val="289141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Text Box 4"/>
          <p:cNvSpPr txBox="1">
            <a:spLocks noChangeArrowheads="1"/>
          </p:cNvSpPr>
          <p:nvPr/>
        </p:nvSpPr>
        <p:spPr bwMode="auto">
          <a:xfrm>
            <a:off x="528638" y="990600"/>
            <a:ext cx="7620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The result of this bond is a neutral compound. </a:t>
            </a:r>
          </a:p>
        </p:txBody>
      </p:sp>
      <p:sp>
        <p:nvSpPr>
          <p:cNvPr id="131075" name="Text Box 7"/>
          <p:cNvSpPr txBox="1">
            <a:spLocks noChangeArrowheads="1"/>
          </p:cNvSpPr>
          <p:nvPr/>
        </p:nvSpPr>
        <p:spPr bwMode="auto">
          <a:xfrm>
            <a:off x="533400" y="1371600"/>
            <a:ext cx="80772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The compound as a whole is neutral because the sum of the charges on the ions is zero. </a:t>
            </a:r>
          </a:p>
        </p:txBody>
      </p:sp>
      <p:sp>
        <p:nvSpPr>
          <p:cNvPr id="133124" name="Text Box 3"/>
          <p:cNvSpPr txBox="1">
            <a:spLocks noChangeArrowheads="1"/>
          </p:cNvSpPr>
          <p:nvPr/>
        </p:nvSpPr>
        <p:spPr bwMode="auto">
          <a:xfrm>
            <a:off x="822325" y="304800"/>
            <a:ext cx="2825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Ionic Bonds</a:t>
            </a:r>
          </a:p>
        </p:txBody>
      </p:sp>
      <p:sp>
        <p:nvSpPr>
          <p:cNvPr id="131077" name="Text Box 4"/>
          <p:cNvSpPr txBox="1">
            <a:spLocks noChangeArrowheads="1"/>
          </p:cNvSpPr>
          <p:nvPr/>
        </p:nvSpPr>
        <p:spPr bwMode="auto">
          <a:xfrm>
            <a:off x="528638" y="2133600"/>
            <a:ext cx="8158162"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When atoms form an ionic compound, their electrons are shifted to the other atoms, but the overall number of protons and electrons of the combined atoms remains equal and unchanged.  Therefore, the compound is neutral.</a:t>
            </a:r>
          </a:p>
        </p:txBody>
      </p:sp>
      <p:sp>
        <p:nvSpPr>
          <p:cNvPr id="131078" name="Text Box 7"/>
          <p:cNvSpPr txBox="1">
            <a:spLocks noChangeArrowheads="1"/>
          </p:cNvSpPr>
          <p:nvPr/>
        </p:nvSpPr>
        <p:spPr bwMode="auto">
          <a:xfrm>
            <a:off x="533400" y="3878263"/>
            <a:ext cx="4876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i="1" dirty="0">
                <a:solidFill>
                  <a:srgbClr val="C00000"/>
                </a:solidFill>
              </a:rPr>
              <a:t>Ionic bonds usually are formed by bonding between metals and nonmetals</a:t>
            </a:r>
            <a:r>
              <a:rPr lang="en-US" altLang="en-US" sz="2400" b="0" dirty="0"/>
              <a:t>. </a:t>
            </a:r>
          </a:p>
        </p:txBody>
      </p:sp>
      <p:pic>
        <p:nvPicPr>
          <p:cNvPr id="7" name="Picture 4" descr="Na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300" y="3586163"/>
            <a:ext cx="3048000" cy="31194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p:bldP spid="131077" grpId="0"/>
      <p:bldP spid="1310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6BCBDB05-0BED-419A-9DE6-532E46280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4572000" cy="6852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9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Text Box 4"/>
          <p:cNvSpPr txBox="1">
            <a:spLocks noChangeArrowheads="1"/>
          </p:cNvSpPr>
          <p:nvPr/>
        </p:nvSpPr>
        <p:spPr bwMode="auto">
          <a:xfrm>
            <a:off x="528638" y="914400"/>
            <a:ext cx="81581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Some atoms of nonmetals are unlikely to lose electrons. </a:t>
            </a:r>
          </a:p>
        </p:txBody>
      </p:sp>
      <p:sp>
        <p:nvSpPr>
          <p:cNvPr id="132099" name="Text Box 3"/>
          <p:cNvSpPr txBox="1">
            <a:spLocks noChangeArrowheads="1"/>
          </p:cNvSpPr>
          <p:nvPr/>
        </p:nvSpPr>
        <p:spPr bwMode="auto">
          <a:xfrm>
            <a:off x="822325" y="304800"/>
            <a:ext cx="3698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Covalent Bonds</a:t>
            </a:r>
          </a:p>
        </p:txBody>
      </p:sp>
      <p:sp>
        <p:nvSpPr>
          <p:cNvPr id="132100" name="Text Box 7"/>
          <p:cNvSpPr txBox="1">
            <a:spLocks noChangeArrowheads="1"/>
          </p:cNvSpPr>
          <p:nvPr/>
        </p:nvSpPr>
        <p:spPr bwMode="auto">
          <a:xfrm>
            <a:off x="533400" y="1524000"/>
            <a:ext cx="8382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Therefore, these atoms become more chemically stable by sharing electrons, rather than by losing or gaining electrons. </a:t>
            </a:r>
          </a:p>
        </p:txBody>
      </p:sp>
      <p:sp>
        <p:nvSpPr>
          <p:cNvPr id="132101" name="Text Box 4"/>
          <p:cNvSpPr txBox="1">
            <a:spLocks noChangeArrowheads="1"/>
          </p:cNvSpPr>
          <p:nvPr/>
        </p:nvSpPr>
        <p:spPr bwMode="auto">
          <a:xfrm>
            <a:off x="528638" y="2692400"/>
            <a:ext cx="52625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The attraction that forms between atoms when they share electrons is known as a </a:t>
            </a:r>
            <a:r>
              <a:rPr lang="en-US" altLang="en-US" sz="2400" dirty="0">
                <a:solidFill>
                  <a:srgbClr val="C00000"/>
                </a:solidFill>
              </a:rPr>
              <a:t>covalent bond</a:t>
            </a:r>
            <a:r>
              <a:rPr lang="en-US" altLang="en-US" sz="2400" b="0" dirty="0"/>
              <a:t>. </a:t>
            </a:r>
          </a:p>
        </p:txBody>
      </p:sp>
      <p:sp>
        <p:nvSpPr>
          <p:cNvPr id="132102" name="Text Box 7"/>
          <p:cNvSpPr txBox="1">
            <a:spLocks noChangeArrowheads="1"/>
          </p:cNvSpPr>
          <p:nvPr/>
        </p:nvSpPr>
        <p:spPr bwMode="auto">
          <a:xfrm>
            <a:off x="533400" y="3810000"/>
            <a:ext cx="5105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 neutral particle that forms as a result of electron sharing is called a </a:t>
            </a:r>
            <a:r>
              <a:rPr lang="en-US" altLang="en-US" sz="2400" dirty="0">
                <a:solidFill>
                  <a:srgbClr val="C00000"/>
                </a:solidFill>
              </a:rPr>
              <a:t>molecule</a:t>
            </a:r>
            <a:r>
              <a:rPr lang="en-US" altLang="en-US" sz="2400" b="0" dirty="0"/>
              <a:t>. Therefore, not all compounds are molecules!</a:t>
            </a:r>
          </a:p>
        </p:txBody>
      </p:sp>
      <p:sp>
        <p:nvSpPr>
          <p:cNvPr id="132104" name="Text Box 8"/>
          <p:cNvSpPr txBox="1">
            <a:spLocks noChangeArrowheads="1"/>
          </p:cNvSpPr>
          <p:nvPr/>
        </p:nvSpPr>
        <p:spPr bwMode="auto">
          <a:xfrm>
            <a:off x="533400" y="5334000"/>
            <a:ext cx="5105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The result of this type of bonding is a stable outer energy level for each atom in the molecule. </a:t>
            </a:r>
          </a:p>
        </p:txBody>
      </p:sp>
      <p:pic>
        <p:nvPicPr>
          <p:cNvPr id="9" name="Picture 5" descr="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38400"/>
            <a:ext cx="30607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1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210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2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p:bldP spid="132100" grpId="0"/>
      <p:bldP spid="132101" grpId="0"/>
      <p:bldP spid="132102" grpId="0"/>
      <p:bldP spid="132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valent bond">
            <a:extLst>
              <a:ext uri="{FF2B5EF4-FFF2-40B4-BE49-F238E27FC236}">
                <a16:creationId xmlns:a16="http://schemas.microsoft.com/office/drawing/2014/main" id="{288C537D-5589-47D5-A459-9C84D49AA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42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Text Box 4"/>
          <p:cNvSpPr txBox="1">
            <a:spLocks noChangeArrowheads="1"/>
          </p:cNvSpPr>
          <p:nvPr/>
        </p:nvSpPr>
        <p:spPr bwMode="auto">
          <a:xfrm>
            <a:off x="528638" y="1066800"/>
            <a:ext cx="80819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 </a:t>
            </a:r>
            <a:r>
              <a:rPr lang="en-US" altLang="en-US" sz="2400" dirty="0">
                <a:solidFill>
                  <a:srgbClr val="C00000"/>
                </a:solidFill>
              </a:rPr>
              <a:t>single covalent bond </a:t>
            </a:r>
            <a:r>
              <a:rPr lang="en-US" altLang="en-US" sz="2400" b="0" dirty="0"/>
              <a:t>is made up of two shared electrons. </a:t>
            </a:r>
          </a:p>
        </p:txBody>
      </p:sp>
      <p:sp>
        <p:nvSpPr>
          <p:cNvPr id="135171" name="Text Box 3"/>
          <p:cNvSpPr txBox="1">
            <a:spLocks noChangeArrowheads="1"/>
          </p:cNvSpPr>
          <p:nvPr/>
        </p:nvSpPr>
        <p:spPr bwMode="auto">
          <a:xfrm>
            <a:off x="822325" y="304800"/>
            <a:ext cx="3698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Covalent Bonds</a:t>
            </a:r>
          </a:p>
        </p:txBody>
      </p:sp>
      <p:sp>
        <p:nvSpPr>
          <p:cNvPr id="133124" name="Text Box 4"/>
          <p:cNvSpPr txBox="1">
            <a:spLocks noChangeArrowheads="1"/>
          </p:cNvSpPr>
          <p:nvPr/>
        </p:nvSpPr>
        <p:spPr bwMode="auto">
          <a:xfrm>
            <a:off x="528638" y="1828800"/>
            <a:ext cx="7620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 covalent bond also can contain more than one pair of electrons. When there is more than one pair of electrons, it is called a </a:t>
            </a:r>
            <a:r>
              <a:rPr lang="en-US" altLang="en-US" sz="2400" dirty="0">
                <a:solidFill>
                  <a:srgbClr val="C00000"/>
                </a:solidFill>
              </a:rPr>
              <a:t>multiple covalent bond</a:t>
            </a:r>
            <a:r>
              <a:rPr lang="en-US" altLang="en-US" sz="2400" b="0" dirty="0"/>
              <a:t>.</a:t>
            </a:r>
          </a:p>
        </p:txBody>
      </p:sp>
      <p:pic>
        <p:nvPicPr>
          <p:cNvPr id="13312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23955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14725"/>
            <a:ext cx="63246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312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312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33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822325" y="304800"/>
            <a:ext cx="56911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dirty="0">
                <a:solidFill>
                  <a:srgbClr val="009999"/>
                </a:solidFill>
              </a:rPr>
              <a:t>Types of Covalent Bonds</a:t>
            </a:r>
          </a:p>
        </p:txBody>
      </p:sp>
      <p:sp>
        <p:nvSpPr>
          <p:cNvPr id="9" name="Text Box 4"/>
          <p:cNvSpPr txBox="1">
            <a:spLocks noChangeArrowheads="1"/>
          </p:cNvSpPr>
          <p:nvPr/>
        </p:nvSpPr>
        <p:spPr bwMode="auto">
          <a:xfrm>
            <a:off x="533400" y="1066800"/>
            <a:ext cx="7620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Covalent Bonds are divided up into two different types: </a:t>
            </a:r>
            <a:r>
              <a:rPr lang="en-US" altLang="en-US" sz="2400" dirty="0">
                <a:solidFill>
                  <a:srgbClr val="C00000"/>
                </a:solidFill>
              </a:rPr>
              <a:t>polar covalent </a:t>
            </a:r>
            <a:r>
              <a:rPr lang="en-US" altLang="en-US" sz="2400" b="0" dirty="0"/>
              <a:t>and </a:t>
            </a:r>
            <a:r>
              <a:rPr lang="en-US" altLang="en-US" sz="2400" dirty="0">
                <a:solidFill>
                  <a:srgbClr val="C00000"/>
                </a:solidFill>
              </a:rPr>
              <a:t>nonpolar covalent</a:t>
            </a:r>
          </a:p>
        </p:txBody>
      </p:sp>
      <p:sp>
        <p:nvSpPr>
          <p:cNvPr id="11" name="Text Box 4"/>
          <p:cNvSpPr txBox="1">
            <a:spLocks noChangeArrowheads="1"/>
          </p:cNvSpPr>
          <p:nvPr/>
        </p:nvSpPr>
        <p:spPr bwMode="auto">
          <a:xfrm>
            <a:off x="533400" y="1905000"/>
            <a:ext cx="76200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800100" indent="-34290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 </a:t>
            </a:r>
            <a:r>
              <a:rPr lang="en-US" altLang="en-US" sz="2400" dirty="0">
                <a:solidFill>
                  <a:srgbClr val="C00000"/>
                </a:solidFill>
              </a:rPr>
              <a:t>nonpolar covalent bond </a:t>
            </a:r>
            <a:r>
              <a:rPr lang="en-US" altLang="en-US" sz="2400" b="0" dirty="0"/>
              <a:t>occurs when there is an equal sharing of electrons between the two atoms</a:t>
            </a:r>
          </a:p>
          <a:p>
            <a:pPr lvl="1" eaLnBrk="1" hangingPunct="1">
              <a:lnSpc>
                <a:spcPct val="90000"/>
              </a:lnSpc>
              <a:spcAft>
                <a:spcPct val="20000"/>
              </a:spcAft>
              <a:buClr>
                <a:srgbClr val="009999"/>
              </a:buClr>
              <a:buFont typeface="Wingdings" panose="05000000000000000000" pitchFamily="2" charset="2"/>
              <a:buChar char="Ø"/>
            </a:pPr>
            <a:r>
              <a:rPr lang="en-US" altLang="en-US" sz="2400" b="0" dirty="0"/>
              <a:t>Neither one is stronger than the other one</a:t>
            </a:r>
          </a:p>
          <a:p>
            <a:pPr lvl="1" eaLnBrk="1" hangingPunct="1">
              <a:lnSpc>
                <a:spcPct val="90000"/>
              </a:lnSpc>
              <a:spcAft>
                <a:spcPct val="20000"/>
              </a:spcAft>
              <a:buClr>
                <a:srgbClr val="009999"/>
              </a:buClr>
              <a:buFont typeface="Wingdings" panose="05000000000000000000" pitchFamily="2" charset="2"/>
              <a:buChar char="Ø"/>
            </a:pPr>
            <a:r>
              <a:rPr lang="en-US" altLang="en-US" sz="2400" b="0" dirty="0"/>
              <a:t>This happens if the same atom is bonded to itself like in O</a:t>
            </a:r>
            <a:r>
              <a:rPr lang="en-US" altLang="en-US" sz="2400" b="0" baseline="-25000" dirty="0"/>
              <a:t>2</a:t>
            </a:r>
          </a:p>
        </p:txBody>
      </p:sp>
      <p:sp>
        <p:nvSpPr>
          <p:cNvPr id="14" name="Text Box 6"/>
          <p:cNvSpPr txBox="1">
            <a:spLocks noChangeArrowheads="1"/>
          </p:cNvSpPr>
          <p:nvPr/>
        </p:nvSpPr>
        <p:spPr bwMode="auto">
          <a:xfrm>
            <a:off x="533400" y="3994150"/>
            <a:ext cx="8382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Such a molecule does not have oppositely charged ends. </a:t>
            </a:r>
          </a:p>
        </p:txBody>
      </p:sp>
      <p:sp>
        <p:nvSpPr>
          <p:cNvPr id="15" name="Text Box 4"/>
          <p:cNvSpPr txBox="1">
            <a:spLocks noChangeArrowheads="1"/>
          </p:cNvSpPr>
          <p:nvPr/>
        </p:nvSpPr>
        <p:spPr bwMode="auto">
          <a:xfrm>
            <a:off x="528638" y="4495800"/>
            <a:ext cx="7620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Electrons are not always shared equally between atoms in a covalent bond.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Text Box 3"/>
          <p:cNvSpPr txBox="1">
            <a:spLocks noChangeArrowheads="1"/>
          </p:cNvSpPr>
          <p:nvPr/>
        </p:nvSpPr>
        <p:spPr bwMode="auto">
          <a:xfrm>
            <a:off x="822325" y="304800"/>
            <a:ext cx="569118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Types of Covalent Bonds</a:t>
            </a:r>
          </a:p>
        </p:txBody>
      </p:sp>
      <p:sp>
        <p:nvSpPr>
          <p:cNvPr id="11" name="Text Box 4"/>
          <p:cNvSpPr txBox="1">
            <a:spLocks noChangeArrowheads="1"/>
          </p:cNvSpPr>
          <p:nvPr/>
        </p:nvSpPr>
        <p:spPr bwMode="auto">
          <a:xfrm>
            <a:off x="533400" y="1143000"/>
            <a:ext cx="7620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800100" indent="-34290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 </a:t>
            </a:r>
            <a:r>
              <a:rPr lang="en-US" altLang="en-US" sz="2400" dirty="0">
                <a:solidFill>
                  <a:srgbClr val="C00000"/>
                </a:solidFill>
              </a:rPr>
              <a:t>polar covalent bond </a:t>
            </a:r>
            <a:r>
              <a:rPr lang="en-US" altLang="en-US" sz="2400" b="0" dirty="0"/>
              <a:t>occurs when there is an unequal sharing of electrons between the two atoms</a:t>
            </a:r>
          </a:p>
          <a:p>
            <a:pPr lvl="1" eaLnBrk="1" hangingPunct="1">
              <a:lnSpc>
                <a:spcPct val="90000"/>
              </a:lnSpc>
              <a:spcAft>
                <a:spcPct val="20000"/>
              </a:spcAft>
              <a:buClr>
                <a:srgbClr val="009999"/>
              </a:buClr>
              <a:buFont typeface="Wingdings" panose="05000000000000000000" pitchFamily="2" charset="2"/>
              <a:buChar char="Ø"/>
            </a:pPr>
            <a:r>
              <a:rPr lang="en-US" altLang="en-US" sz="2400" b="0" dirty="0"/>
              <a:t>One atom is stronger than the other one</a:t>
            </a:r>
          </a:p>
        </p:txBody>
      </p:sp>
      <p:sp>
        <p:nvSpPr>
          <p:cNvPr id="12" name="Text Box 9"/>
          <p:cNvSpPr txBox="1">
            <a:spLocks noChangeArrowheads="1"/>
          </p:cNvSpPr>
          <p:nvPr/>
        </p:nvSpPr>
        <p:spPr bwMode="auto">
          <a:xfrm>
            <a:off x="533400" y="2514600"/>
            <a:ext cx="4038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One example of this unequal sharing is found in a molecule of hydrogen chloride, </a:t>
            </a:r>
            <a:r>
              <a:rPr lang="en-US" altLang="en-US" sz="2400" b="0" dirty="0" err="1"/>
              <a:t>HCl</a:t>
            </a:r>
            <a:r>
              <a:rPr lang="en-US" altLang="en-US" sz="2400" b="0" dirty="0"/>
              <a:t>. </a:t>
            </a:r>
          </a:p>
        </p:txBody>
      </p:sp>
      <p:pic>
        <p:nvPicPr>
          <p:cNvPr id="13"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438400"/>
            <a:ext cx="38735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Text Box 8"/>
          <p:cNvSpPr txBox="1">
            <a:spLocks noChangeArrowheads="1"/>
          </p:cNvSpPr>
          <p:nvPr/>
        </p:nvSpPr>
        <p:spPr bwMode="auto">
          <a:xfrm>
            <a:off x="528638" y="4027488"/>
            <a:ext cx="511016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As a result, the electrons shared in hydrogen chloride will spend more time near the chlorine atom than near the hydrogen atom.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5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517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ext Box 3"/>
          <p:cNvSpPr txBox="1">
            <a:spLocks noChangeArrowheads="1"/>
          </p:cNvSpPr>
          <p:nvPr/>
        </p:nvSpPr>
        <p:spPr bwMode="auto">
          <a:xfrm>
            <a:off x="822325" y="304800"/>
            <a:ext cx="38004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Chemical Bonds</a:t>
            </a:r>
          </a:p>
        </p:txBody>
      </p:sp>
      <p:pic>
        <p:nvPicPr>
          <p:cNvPr id="9" name="Picture 10" descr="nonp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079" y="1104900"/>
            <a:ext cx="2881313" cy="1295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1" descr="p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788" y="2930525"/>
            <a:ext cx="2925763" cy="14938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2" descr="ion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079" y="4917281"/>
            <a:ext cx="2970213" cy="1600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6198" name="Rectangle 15"/>
          <p:cNvSpPr>
            <a:spLocks noChangeArrowheads="1"/>
          </p:cNvSpPr>
          <p:nvPr/>
        </p:nvSpPr>
        <p:spPr bwMode="auto">
          <a:xfrm>
            <a:off x="2404268" y="5405437"/>
            <a:ext cx="1771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r>
              <a:rPr lang="en-US" altLang="en-US" sz="2400" dirty="0">
                <a:solidFill>
                  <a:srgbClr val="000000"/>
                </a:solidFill>
              </a:rPr>
              <a:t>Ionic Bond</a:t>
            </a:r>
          </a:p>
        </p:txBody>
      </p:sp>
      <p:sp>
        <p:nvSpPr>
          <p:cNvPr id="136199" name="Rectangle 16"/>
          <p:cNvSpPr>
            <a:spLocks noChangeArrowheads="1"/>
          </p:cNvSpPr>
          <p:nvPr/>
        </p:nvSpPr>
        <p:spPr bwMode="auto">
          <a:xfrm>
            <a:off x="1395412" y="1470963"/>
            <a:ext cx="3789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r>
              <a:rPr lang="en-US" altLang="en-US" sz="2400" dirty="0">
                <a:solidFill>
                  <a:srgbClr val="000000"/>
                </a:solidFill>
              </a:rPr>
              <a:t>Nonpolar Covalent Bond</a:t>
            </a:r>
          </a:p>
        </p:txBody>
      </p:sp>
      <p:sp>
        <p:nvSpPr>
          <p:cNvPr id="136200" name="Rectangle 17"/>
          <p:cNvSpPr>
            <a:spLocks noChangeArrowheads="1"/>
          </p:cNvSpPr>
          <p:nvPr/>
        </p:nvSpPr>
        <p:spPr bwMode="auto">
          <a:xfrm>
            <a:off x="1828800" y="3485608"/>
            <a:ext cx="3227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7338" indent="-2873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buFontTx/>
              <a:buNone/>
            </a:pPr>
            <a:r>
              <a:rPr lang="en-US" altLang="en-US" sz="2400" dirty="0">
                <a:solidFill>
                  <a:srgbClr val="000000"/>
                </a:solidFill>
              </a:rPr>
              <a:t>Polar-Covalent Bond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61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2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8" grpId="0"/>
      <p:bldP spid="136199" grpId="0"/>
      <p:bldP spid="13620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Text Box 4"/>
          <p:cNvSpPr txBox="1">
            <a:spLocks noChangeArrowheads="1"/>
          </p:cNvSpPr>
          <p:nvPr/>
        </p:nvSpPr>
        <p:spPr bwMode="auto">
          <a:xfrm>
            <a:off x="528638" y="1066800"/>
            <a:ext cx="86153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How does hydrogen, or any other element, become stable? </a:t>
            </a:r>
          </a:p>
        </p:txBody>
      </p:sp>
      <p:sp>
        <p:nvSpPr>
          <p:cNvPr id="122884" name="Text Box 7"/>
          <p:cNvSpPr txBox="1">
            <a:spLocks noChangeArrowheads="1"/>
          </p:cNvSpPr>
          <p:nvPr/>
        </p:nvSpPr>
        <p:spPr bwMode="auto">
          <a:xfrm>
            <a:off x="533400" y="1600200"/>
            <a:ext cx="80772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They do this by combining with other atoms so that by gaining, losing, or sharing electrons they have a complete outer energy level.</a:t>
            </a:r>
          </a:p>
        </p:txBody>
      </p:sp>
      <p:sp>
        <p:nvSpPr>
          <p:cNvPr id="122885" name="Text Box 8"/>
          <p:cNvSpPr txBox="1">
            <a:spLocks noChangeArrowheads="1"/>
          </p:cNvSpPr>
          <p:nvPr/>
        </p:nvSpPr>
        <p:spPr bwMode="auto">
          <a:xfrm>
            <a:off x="533400" y="2743200"/>
            <a:ext cx="7620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As a result, each atom achieves stability. </a:t>
            </a:r>
          </a:p>
        </p:txBody>
      </p:sp>
      <p:sp>
        <p:nvSpPr>
          <p:cNvPr id="122886" name="Text Box 3"/>
          <p:cNvSpPr txBox="1">
            <a:spLocks noChangeArrowheads="1"/>
          </p:cNvSpPr>
          <p:nvPr/>
        </p:nvSpPr>
        <p:spPr bwMode="auto">
          <a:xfrm>
            <a:off x="822325" y="304800"/>
            <a:ext cx="4835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dirty="0">
                <a:solidFill>
                  <a:srgbClr val="009999"/>
                </a:solidFill>
              </a:rPr>
              <a:t>Making Atoms Stable</a:t>
            </a:r>
          </a:p>
        </p:txBody>
      </p:sp>
      <p:sp>
        <p:nvSpPr>
          <p:cNvPr id="7" name="Text Box 4"/>
          <p:cNvSpPr txBox="1">
            <a:spLocks noChangeArrowheads="1"/>
          </p:cNvSpPr>
          <p:nvPr/>
        </p:nvSpPr>
        <p:spPr bwMode="auto">
          <a:xfrm>
            <a:off x="528638" y="3276600"/>
            <a:ext cx="7620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This illustration shows electron dot diagrams for sodium and chlorine.</a:t>
            </a:r>
          </a:p>
        </p:txBody>
      </p:sp>
      <p:sp>
        <p:nvSpPr>
          <p:cNvPr id="8" name="Text Box 7"/>
          <p:cNvSpPr txBox="1">
            <a:spLocks noChangeArrowheads="1"/>
          </p:cNvSpPr>
          <p:nvPr/>
        </p:nvSpPr>
        <p:spPr bwMode="auto">
          <a:xfrm>
            <a:off x="533400" y="4038600"/>
            <a:ext cx="31242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When they combine, sodium loses one electron and chlorine gains one electron. </a:t>
            </a:r>
          </a:p>
        </p:txBody>
      </p:sp>
      <p:pic>
        <p:nvPicPr>
          <p:cNvPr id="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3733800"/>
            <a:ext cx="47259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p:bldP spid="122884" grpId="0"/>
      <p:bldP spid="122885" grpId="0"/>
      <p:bldP spid="12288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2" name="Text Box 8"/>
          <p:cNvSpPr txBox="1">
            <a:spLocks noChangeArrowheads="1"/>
          </p:cNvSpPr>
          <p:nvPr/>
        </p:nvSpPr>
        <p:spPr bwMode="auto">
          <a:xfrm>
            <a:off x="533400" y="1066800"/>
            <a:ext cx="33528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Sodium had only one electron in its outer energy level, which it lost to combine with chlorine in sodium chloride. </a:t>
            </a:r>
          </a:p>
        </p:txBody>
      </p:sp>
      <p:pic>
        <p:nvPicPr>
          <p:cNvPr id="12493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175" y="990600"/>
            <a:ext cx="4670425"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3"/>
          <p:cNvSpPr txBox="1">
            <a:spLocks noChangeArrowheads="1"/>
          </p:cNvSpPr>
          <p:nvPr/>
        </p:nvSpPr>
        <p:spPr bwMode="auto">
          <a:xfrm>
            <a:off x="822325" y="304800"/>
            <a:ext cx="4835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Making Atoms Stable</a:t>
            </a:r>
          </a:p>
        </p:txBody>
      </p:sp>
      <p:sp>
        <p:nvSpPr>
          <p:cNvPr id="8" name="Text Box 7"/>
          <p:cNvSpPr txBox="1">
            <a:spLocks noChangeArrowheads="1"/>
          </p:cNvSpPr>
          <p:nvPr/>
        </p:nvSpPr>
        <p:spPr bwMode="auto">
          <a:xfrm>
            <a:off x="528638" y="3505200"/>
            <a:ext cx="37385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Look back to the next, outermost energy level of sodium.</a:t>
            </a:r>
          </a:p>
        </p:txBody>
      </p:sp>
      <p:sp>
        <p:nvSpPr>
          <p:cNvPr id="9" name="Text Box 8"/>
          <p:cNvSpPr txBox="1">
            <a:spLocks noChangeArrowheads="1"/>
          </p:cNvSpPr>
          <p:nvPr/>
        </p:nvSpPr>
        <p:spPr bwMode="auto">
          <a:xfrm>
            <a:off x="533400" y="4876800"/>
            <a:ext cx="7162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This is now the new outer energy level, and it is stable with eight electrons (or with two electrons in the case of hydrogen).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528638" y="1447800"/>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When atoms gain, lose, or share electrons, an attraction forms between the atoms, pulling them together to form a compound. </a:t>
            </a:r>
          </a:p>
        </p:txBody>
      </p:sp>
      <p:sp>
        <p:nvSpPr>
          <p:cNvPr id="126980" name="Text Box 6"/>
          <p:cNvSpPr txBox="1">
            <a:spLocks noChangeArrowheads="1"/>
          </p:cNvSpPr>
          <p:nvPr/>
        </p:nvSpPr>
        <p:spPr bwMode="auto">
          <a:xfrm>
            <a:off x="533400" y="2667000"/>
            <a:ext cx="8153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This attraction is called a chemical bond.  A </a:t>
            </a:r>
            <a:r>
              <a:rPr lang="en-US" altLang="en-US" sz="2400" dirty="0">
                <a:solidFill>
                  <a:srgbClr val="C00000"/>
                </a:solidFill>
              </a:rPr>
              <a:t>chemical bond</a:t>
            </a:r>
            <a:r>
              <a:rPr lang="en-US" altLang="en-US" sz="2400" b="0" dirty="0"/>
              <a:t> is the force that holds atoms together in a compound.</a:t>
            </a:r>
          </a:p>
        </p:txBody>
      </p:sp>
      <p:sp>
        <p:nvSpPr>
          <p:cNvPr id="2" name="Text Box 3"/>
          <p:cNvSpPr txBox="1">
            <a:spLocks noChangeArrowheads="1"/>
          </p:cNvSpPr>
          <p:nvPr/>
        </p:nvSpPr>
        <p:spPr bwMode="auto">
          <a:xfrm>
            <a:off x="822325" y="304800"/>
            <a:ext cx="4835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Making Atoms Stable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P spid="12698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Text Box 4"/>
          <p:cNvSpPr txBox="1">
            <a:spLocks noChangeArrowheads="1"/>
          </p:cNvSpPr>
          <p:nvPr/>
        </p:nvSpPr>
        <p:spPr bwMode="auto">
          <a:xfrm>
            <a:off x="528638" y="3200400"/>
            <a:ext cx="7620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Some atoms prefer to gain electrons and some atoms prefer to lose electrons. </a:t>
            </a:r>
          </a:p>
        </p:txBody>
      </p:sp>
      <p:sp>
        <p:nvSpPr>
          <p:cNvPr id="125955" name="Text Box 7"/>
          <p:cNvSpPr txBox="1">
            <a:spLocks noChangeArrowheads="1"/>
          </p:cNvSpPr>
          <p:nvPr/>
        </p:nvSpPr>
        <p:spPr bwMode="auto">
          <a:xfrm>
            <a:off x="533400" y="2362200"/>
            <a:ext cx="8153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It is the electric forces between oppositely charged particles, such as ions, that hold compounds together. </a:t>
            </a:r>
          </a:p>
        </p:txBody>
      </p:sp>
      <p:sp>
        <p:nvSpPr>
          <p:cNvPr id="125956" name="Text Box 7"/>
          <p:cNvSpPr txBox="1">
            <a:spLocks noChangeArrowheads="1"/>
          </p:cNvSpPr>
          <p:nvPr/>
        </p:nvSpPr>
        <p:spPr bwMode="auto">
          <a:xfrm>
            <a:off x="533400" y="1143000"/>
            <a:ext cx="76200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An atom that has lost or gained electrons is called an ion.  An </a:t>
            </a:r>
            <a:r>
              <a:rPr lang="en-US" altLang="en-US" sz="2400" dirty="0">
                <a:solidFill>
                  <a:srgbClr val="C00000"/>
                </a:solidFill>
              </a:rPr>
              <a:t>ion</a:t>
            </a:r>
            <a:r>
              <a:rPr lang="en-US" altLang="en-US" sz="2400" b="0" dirty="0"/>
              <a:t> is a charged particle because it now has either more or fewer electrons than protons.      </a:t>
            </a:r>
            <a:endParaRPr lang="en-US" altLang="en-US" sz="2400" b="0" dirty="0">
              <a:solidFill>
                <a:srgbClr val="00FF00"/>
              </a:solidFill>
            </a:endParaRPr>
          </a:p>
        </p:txBody>
      </p:sp>
      <p:sp>
        <p:nvSpPr>
          <p:cNvPr id="125957" name="Text Box 3"/>
          <p:cNvSpPr txBox="1">
            <a:spLocks noChangeArrowheads="1"/>
          </p:cNvSpPr>
          <p:nvPr/>
        </p:nvSpPr>
        <p:spPr bwMode="auto">
          <a:xfrm>
            <a:off x="822325" y="304800"/>
            <a:ext cx="11334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dirty="0">
                <a:solidFill>
                  <a:srgbClr val="009999"/>
                </a:solidFill>
              </a:rPr>
              <a:t>Ions</a:t>
            </a:r>
          </a:p>
        </p:txBody>
      </p:sp>
      <p:sp>
        <p:nvSpPr>
          <p:cNvPr id="125958" name="Text Box 4"/>
          <p:cNvSpPr txBox="1">
            <a:spLocks noChangeArrowheads="1"/>
          </p:cNvSpPr>
          <p:nvPr/>
        </p:nvSpPr>
        <p:spPr bwMode="auto">
          <a:xfrm>
            <a:off x="528638" y="3962400"/>
            <a:ext cx="7620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 </a:t>
            </a:r>
            <a:r>
              <a:rPr lang="en-US" altLang="en-US" sz="2400" dirty="0">
                <a:solidFill>
                  <a:srgbClr val="C00000"/>
                </a:solidFill>
              </a:rPr>
              <a:t>cation</a:t>
            </a:r>
            <a:r>
              <a:rPr lang="en-US" altLang="en-US" sz="2400" b="0" dirty="0"/>
              <a:t> is when an atom loses an electron. It is a positively charged ion. </a:t>
            </a:r>
          </a:p>
        </p:txBody>
      </p:sp>
      <p:sp>
        <p:nvSpPr>
          <p:cNvPr id="125959" name="Text Box 4"/>
          <p:cNvSpPr txBox="1">
            <a:spLocks noChangeArrowheads="1"/>
          </p:cNvSpPr>
          <p:nvPr/>
        </p:nvSpPr>
        <p:spPr bwMode="auto">
          <a:xfrm>
            <a:off x="522288" y="4724400"/>
            <a:ext cx="7620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An </a:t>
            </a:r>
            <a:r>
              <a:rPr lang="en-US" altLang="en-US" sz="2400" dirty="0">
                <a:solidFill>
                  <a:srgbClr val="C00000"/>
                </a:solidFill>
              </a:rPr>
              <a:t>anion</a:t>
            </a:r>
            <a:r>
              <a:rPr lang="en-US" altLang="en-US" sz="2400" b="0" dirty="0"/>
              <a:t> is when an atom gains an electron. It is a negatively charged ion.</a:t>
            </a:r>
          </a:p>
        </p:txBody>
      </p:sp>
      <p:sp>
        <p:nvSpPr>
          <p:cNvPr id="125960" name="Text Box 7"/>
          <p:cNvSpPr txBox="1">
            <a:spLocks noChangeArrowheads="1"/>
          </p:cNvSpPr>
          <p:nvPr/>
        </p:nvSpPr>
        <p:spPr bwMode="auto">
          <a:xfrm>
            <a:off x="533400" y="5567363"/>
            <a:ext cx="76200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With elements from the Main Group elements, we can predict what ion it will form.      </a:t>
            </a:r>
            <a:endParaRPr lang="en-US" altLang="en-US" sz="2400" b="0"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9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9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59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59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P spid="125955" grpId="0"/>
      <p:bldP spid="125956" grpId="0"/>
      <p:bldP spid="125957" grpId="0"/>
      <p:bldP spid="125958" grpId="0"/>
      <p:bldP spid="125959" grpId="0"/>
      <p:bldP spid="12596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Text Box 7"/>
          <p:cNvSpPr txBox="1">
            <a:spLocks noChangeArrowheads="1"/>
          </p:cNvSpPr>
          <p:nvPr/>
        </p:nvSpPr>
        <p:spPr bwMode="auto">
          <a:xfrm>
            <a:off x="533400" y="990600"/>
            <a:ext cx="81534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Atoms in the Main Group elements gain or lose electrons to become stable. (like the Noble Gases) </a:t>
            </a:r>
          </a:p>
        </p:txBody>
      </p:sp>
      <p:sp>
        <p:nvSpPr>
          <p:cNvPr id="126979" name="Text Box 7"/>
          <p:cNvSpPr txBox="1">
            <a:spLocks noChangeArrowheads="1"/>
          </p:cNvSpPr>
          <p:nvPr/>
        </p:nvSpPr>
        <p:spPr bwMode="auto">
          <a:xfrm>
            <a:off x="381000" y="5181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sz="2400" b="0" dirty="0"/>
              <a:t>Lose</a:t>
            </a:r>
          </a:p>
          <a:p>
            <a:pPr algn="ctr" eaLnBrk="1" hangingPunct="1">
              <a:spcBef>
                <a:spcPct val="0"/>
              </a:spcBef>
              <a:buClr>
                <a:srgbClr val="009999"/>
              </a:buClr>
              <a:buFontTx/>
              <a:buNone/>
            </a:pPr>
            <a:r>
              <a:rPr lang="en-US" altLang="en-US" sz="2400" b="0" dirty="0"/>
              <a:t>1 e</a:t>
            </a:r>
            <a:r>
              <a:rPr lang="en-US" altLang="en-US" sz="2400" b="0" baseline="30000" dirty="0"/>
              <a:t>-</a:t>
            </a:r>
            <a:r>
              <a:rPr lang="en-US" altLang="en-US" sz="2400" b="0" dirty="0"/>
              <a:t>    </a:t>
            </a:r>
            <a:endParaRPr lang="en-US" altLang="en-US" sz="2400" b="0" dirty="0">
              <a:solidFill>
                <a:srgbClr val="00FF00"/>
              </a:solidFill>
            </a:endParaRPr>
          </a:p>
        </p:txBody>
      </p:sp>
      <p:sp>
        <p:nvSpPr>
          <p:cNvPr id="129028" name="Text Box 3"/>
          <p:cNvSpPr txBox="1">
            <a:spLocks noChangeArrowheads="1"/>
          </p:cNvSpPr>
          <p:nvPr/>
        </p:nvSpPr>
        <p:spPr bwMode="auto">
          <a:xfrm>
            <a:off x="822325" y="304800"/>
            <a:ext cx="11334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Ions</a:t>
            </a:r>
          </a:p>
        </p:txBody>
      </p:sp>
      <p:pic>
        <p:nvPicPr>
          <p:cNvPr id="12698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 y="1676400"/>
            <a:ext cx="88709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Text Box 7"/>
          <p:cNvSpPr txBox="1">
            <a:spLocks noChangeArrowheads="1"/>
          </p:cNvSpPr>
          <p:nvPr/>
        </p:nvSpPr>
        <p:spPr bwMode="auto">
          <a:xfrm>
            <a:off x="1371600" y="5181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sz="2400" b="0"/>
              <a:t>Lose</a:t>
            </a:r>
          </a:p>
          <a:p>
            <a:pPr algn="ctr" eaLnBrk="1" hangingPunct="1">
              <a:spcBef>
                <a:spcPct val="0"/>
              </a:spcBef>
              <a:buClr>
                <a:srgbClr val="009999"/>
              </a:buClr>
              <a:buFontTx/>
              <a:buNone/>
            </a:pPr>
            <a:r>
              <a:rPr lang="en-US" altLang="en-US" sz="2400" b="0"/>
              <a:t>2 e</a:t>
            </a:r>
            <a:r>
              <a:rPr lang="en-US" altLang="en-US" sz="2400" b="0" baseline="30000"/>
              <a:t>-</a:t>
            </a:r>
            <a:r>
              <a:rPr lang="en-US" altLang="en-US" sz="2400" b="0"/>
              <a:t>    </a:t>
            </a:r>
            <a:endParaRPr lang="en-US" altLang="en-US" sz="2400" b="0">
              <a:solidFill>
                <a:srgbClr val="00FF00"/>
              </a:solidFill>
            </a:endParaRPr>
          </a:p>
        </p:txBody>
      </p:sp>
      <p:sp>
        <p:nvSpPr>
          <p:cNvPr id="126983" name="Text Box 7"/>
          <p:cNvSpPr txBox="1">
            <a:spLocks noChangeArrowheads="1"/>
          </p:cNvSpPr>
          <p:nvPr/>
        </p:nvSpPr>
        <p:spPr bwMode="auto">
          <a:xfrm>
            <a:off x="2743200" y="5181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sz="2400" b="0"/>
              <a:t>Lose</a:t>
            </a:r>
          </a:p>
          <a:p>
            <a:pPr algn="ctr" eaLnBrk="1" hangingPunct="1">
              <a:spcBef>
                <a:spcPct val="0"/>
              </a:spcBef>
              <a:buClr>
                <a:srgbClr val="009999"/>
              </a:buClr>
              <a:buFontTx/>
              <a:buNone/>
            </a:pPr>
            <a:r>
              <a:rPr lang="en-US" altLang="en-US" sz="2400" b="0"/>
              <a:t>3 e</a:t>
            </a:r>
            <a:r>
              <a:rPr lang="en-US" altLang="en-US" sz="2400" b="0" baseline="30000"/>
              <a:t>-</a:t>
            </a:r>
            <a:r>
              <a:rPr lang="en-US" altLang="en-US" sz="2400" b="0"/>
              <a:t>    </a:t>
            </a:r>
            <a:endParaRPr lang="en-US" altLang="en-US" sz="2400" b="0">
              <a:solidFill>
                <a:srgbClr val="00FF00"/>
              </a:solidFill>
            </a:endParaRPr>
          </a:p>
        </p:txBody>
      </p:sp>
      <p:sp>
        <p:nvSpPr>
          <p:cNvPr id="126984" name="Text Box 7"/>
          <p:cNvSpPr txBox="1">
            <a:spLocks noChangeArrowheads="1"/>
          </p:cNvSpPr>
          <p:nvPr/>
        </p:nvSpPr>
        <p:spPr bwMode="auto">
          <a:xfrm>
            <a:off x="6858000" y="5189538"/>
            <a:ext cx="99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sz="2400" b="0"/>
              <a:t>Gain</a:t>
            </a:r>
          </a:p>
          <a:p>
            <a:pPr algn="ctr" eaLnBrk="1" hangingPunct="1">
              <a:spcBef>
                <a:spcPct val="0"/>
              </a:spcBef>
              <a:buClr>
                <a:srgbClr val="009999"/>
              </a:buClr>
              <a:buFontTx/>
              <a:buNone/>
            </a:pPr>
            <a:r>
              <a:rPr lang="en-US" altLang="en-US" sz="2400" b="0"/>
              <a:t>1 e</a:t>
            </a:r>
            <a:r>
              <a:rPr lang="en-US" altLang="en-US" sz="2400" b="0" baseline="30000"/>
              <a:t>-</a:t>
            </a:r>
            <a:r>
              <a:rPr lang="en-US" altLang="en-US" sz="2400" b="0"/>
              <a:t>    </a:t>
            </a:r>
            <a:endParaRPr lang="en-US" altLang="en-US" sz="2400" b="0">
              <a:solidFill>
                <a:srgbClr val="00FF00"/>
              </a:solidFill>
            </a:endParaRPr>
          </a:p>
        </p:txBody>
      </p:sp>
      <p:sp>
        <p:nvSpPr>
          <p:cNvPr id="126985" name="Text Box 7"/>
          <p:cNvSpPr txBox="1">
            <a:spLocks noChangeArrowheads="1"/>
          </p:cNvSpPr>
          <p:nvPr/>
        </p:nvSpPr>
        <p:spPr bwMode="auto">
          <a:xfrm>
            <a:off x="5867400" y="5181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sz="2400" b="0"/>
              <a:t>Gain</a:t>
            </a:r>
          </a:p>
          <a:p>
            <a:pPr algn="ctr" eaLnBrk="1" hangingPunct="1">
              <a:spcBef>
                <a:spcPct val="0"/>
              </a:spcBef>
              <a:buClr>
                <a:srgbClr val="009999"/>
              </a:buClr>
              <a:buFontTx/>
              <a:buNone/>
            </a:pPr>
            <a:r>
              <a:rPr lang="en-US" altLang="en-US" sz="2400" b="0"/>
              <a:t>2 e</a:t>
            </a:r>
            <a:r>
              <a:rPr lang="en-US" altLang="en-US" sz="2400" b="0" baseline="30000"/>
              <a:t>-</a:t>
            </a:r>
            <a:r>
              <a:rPr lang="en-US" altLang="en-US" sz="2400" b="0"/>
              <a:t>    </a:t>
            </a:r>
            <a:endParaRPr lang="en-US" altLang="en-US" sz="2400" b="0">
              <a:solidFill>
                <a:srgbClr val="00FF00"/>
              </a:solidFill>
            </a:endParaRPr>
          </a:p>
        </p:txBody>
      </p:sp>
      <p:sp>
        <p:nvSpPr>
          <p:cNvPr id="126986" name="Text Box 7"/>
          <p:cNvSpPr txBox="1">
            <a:spLocks noChangeArrowheads="1"/>
          </p:cNvSpPr>
          <p:nvPr/>
        </p:nvSpPr>
        <p:spPr bwMode="auto">
          <a:xfrm>
            <a:off x="4800600" y="51816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sz="2400" b="0"/>
              <a:t>Gain</a:t>
            </a:r>
          </a:p>
          <a:p>
            <a:pPr algn="ctr" eaLnBrk="1" hangingPunct="1">
              <a:spcBef>
                <a:spcPct val="0"/>
              </a:spcBef>
              <a:buClr>
                <a:srgbClr val="009999"/>
              </a:buClr>
              <a:buFontTx/>
              <a:buNone/>
            </a:pPr>
            <a:r>
              <a:rPr lang="en-US" altLang="en-US" sz="2400" b="0"/>
              <a:t>3 e</a:t>
            </a:r>
            <a:r>
              <a:rPr lang="en-US" altLang="en-US" sz="2400" b="0" baseline="30000"/>
              <a:t>-</a:t>
            </a:r>
            <a:r>
              <a:rPr lang="en-US" altLang="en-US" sz="2400" b="0"/>
              <a:t>    </a:t>
            </a:r>
            <a:endParaRPr lang="en-US" altLang="en-US" sz="2400" b="0">
              <a:solidFill>
                <a:srgbClr val="00FF00"/>
              </a:solidFill>
            </a:endParaRPr>
          </a:p>
        </p:txBody>
      </p:sp>
      <p:sp>
        <p:nvSpPr>
          <p:cNvPr id="126987" name="Text Box 7"/>
          <p:cNvSpPr txBox="1">
            <a:spLocks noChangeArrowheads="1"/>
          </p:cNvSpPr>
          <p:nvPr/>
        </p:nvSpPr>
        <p:spPr bwMode="auto">
          <a:xfrm>
            <a:off x="7848600" y="53340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1588">
              <a:spcBef>
                <a:spcPct val="20000"/>
              </a:spcBef>
              <a:buChar char="•"/>
              <a:tabLst>
                <a:tab pos="1943100" algn="l"/>
              </a:tabLst>
              <a:defRPr sz="3200">
                <a:solidFill>
                  <a:schemeClr val="tx1"/>
                </a:solidFill>
                <a:latin typeface="Arial" panose="020B0604020202020204" pitchFamily="34" charset="0"/>
              </a:defRPr>
            </a:lvl1pPr>
            <a:lvl2pPr marL="742950" indent="-285750">
              <a:spcBef>
                <a:spcPct val="20000"/>
              </a:spcBef>
              <a:buChar char="–"/>
              <a:tabLst>
                <a:tab pos="1943100" algn="l"/>
              </a:tabLst>
              <a:defRPr sz="2800">
                <a:solidFill>
                  <a:schemeClr val="tx1"/>
                </a:solidFill>
                <a:latin typeface="Arial" panose="020B0604020202020204" pitchFamily="34" charset="0"/>
              </a:defRPr>
            </a:lvl2pPr>
            <a:lvl3pPr marL="1143000" indent="-228600">
              <a:spcBef>
                <a:spcPct val="20000"/>
              </a:spcBef>
              <a:buChar char="•"/>
              <a:tabLst>
                <a:tab pos="1943100" algn="l"/>
              </a:tabLst>
              <a:defRPr sz="2400">
                <a:solidFill>
                  <a:schemeClr val="tx1"/>
                </a:solidFill>
                <a:latin typeface="Arial" panose="020B0604020202020204" pitchFamily="34" charset="0"/>
              </a:defRPr>
            </a:lvl3pPr>
            <a:lvl4pPr marL="1600200" indent="-228600">
              <a:spcBef>
                <a:spcPct val="20000"/>
              </a:spcBef>
              <a:buChar char="–"/>
              <a:tabLst>
                <a:tab pos="1943100" algn="l"/>
              </a:tabLst>
              <a:defRPr sz="2000">
                <a:solidFill>
                  <a:schemeClr val="tx1"/>
                </a:solidFill>
                <a:latin typeface="Arial" panose="020B0604020202020204" pitchFamily="34" charset="0"/>
              </a:defRPr>
            </a:lvl4pPr>
            <a:lvl5pPr marL="2057400" indent="-228600">
              <a:spcBef>
                <a:spcPct val="20000"/>
              </a:spcBef>
              <a:buChar char="»"/>
              <a:tabLst>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sz="2400" b="0">
                <a:solidFill>
                  <a:srgbClr val="C00000"/>
                </a:solidFill>
              </a:rPr>
              <a:t>Wants to be like</a:t>
            </a:r>
          </a:p>
        </p:txBody>
      </p:sp>
      <p:sp>
        <p:nvSpPr>
          <p:cNvPr id="126988" name="Text Box 7"/>
          <p:cNvSpPr txBox="1">
            <a:spLocks noChangeArrowheads="1"/>
          </p:cNvSpPr>
          <p:nvPr/>
        </p:nvSpPr>
        <p:spPr bwMode="auto">
          <a:xfrm>
            <a:off x="457200" y="60198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dirty="0">
                <a:solidFill>
                  <a:srgbClr val="C00000"/>
                </a:solidFill>
              </a:rPr>
              <a:t>1+</a:t>
            </a:r>
            <a:r>
              <a:rPr lang="en-US" altLang="en-US" sz="2400" b="0" dirty="0"/>
              <a:t>    </a:t>
            </a:r>
            <a:endParaRPr lang="en-US" altLang="en-US" sz="2400" b="0" dirty="0">
              <a:solidFill>
                <a:srgbClr val="00FF00"/>
              </a:solidFill>
            </a:endParaRPr>
          </a:p>
        </p:txBody>
      </p:sp>
      <p:sp>
        <p:nvSpPr>
          <p:cNvPr id="126989" name="Text Box 7"/>
          <p:cNvSpPr txBox="1">
            <a:spLocks noChangeArrowheads="1"/>
          </p:cNvSpPr>
          <p:nvPr/>
        </p:nvSpPr>
        <p:spPr bwMode="auto">
          <a:xfrm>
            <a:off x="1447800" y="60198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a:solidFill>
                  <a:srgbClr val="C00000"/>
                </a:solidFill>
              </a:rPr>
              <a:t>2+</a:t>
            </a:r>
            <a:r>
              <a:rPr lang="en-US" altLang="en-US" sz="2400" b="0"/>
              <a:t>    </a:t>
            </a:r>
            <a:endParaRPr lang="en-US" altLang="en-US" sz="2400" b="0">
              <a:solidFill>
                <a:srgbClr val="00FF00"/>
              </a:solidFill>
            </a:endParaRPr>
          </a:p>
        </p:txBody>
      </p:sp>
      <p:sp>
        <p:nvSpPr>
          <p:cNvPr id="126990" name="Text Box 7"/>
          <p:cNvSpPr txBox="1">
            <a:spLocks noChangeArrowheads="1"/>
          </p:cNvSpPr>
          <p:nvPr/>
        </p:nvSpPr>
        <p:spPr bwMode="auto">
          <a:xfrm>
            <a:off x="2819400" y="60198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dirty="0">
                <a:solidFill>
                  <a:srgbClr val="C00000"/>
                </a:solidFill>
              </a:rPr>
              <a:t>3+</a:t>
            </a:r>
            <a:r>
              <a:rPr lang="en-US" altLang="en-US" sz="2400" b="0" dirty="0"/>
              <a:t>    </a:t>
            </a:r>
            <a:endParaRPr lang="en-US" altLang="en-US" sz="2400" b="0" dirty="0">
              <a:solidFill>
                <a:srgbClr val="00FF00"/>
              </a:solidFill>
            </a:endParaRPr>
          </a:p>
        </p:txBody>
      </p:sp>
      <p:sp>
        <p:nvSpPr>
          <p:cNvPr id="126991" name="Text Box 7"/>
          <p:cNvSpPr txBox="1">
            <a:spLocks noChangeArrowheads="1"/>
          </p:cNvSpPr>
          <p:nvPr/>
        </p:nvSpPr>
        <p:spPr bwMode="auto">
          <a:xfrm>
            <a:off x="4953000" y="60198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a:solidFill>
                  <a:srgbClr val="C00000"/>
                </a:solidFill>
              </a:rPr>
              <a:t>3-</a:t>
            </a:r>
            <a:r>
              <a:rPr lang="en-US" altLang="en-US" sz="2400" b="0"/>
              <a:t>    </a:t>
            </a:r>
            <a:endParaRPr lang="en-US" altLang="en-US" sz="2400" b="0">
              <a:solidFill>
                <a:srgbClr val="00FF00"/>
              </a:solidFill>
            </a:endParaRPr>
          </a:p>
        </p:txBody>
      </p:sp>
      <p:sp>
        <p:nvSpPr>
          <p:cNvPr id="126992" name="Text Box 7"/>
          <p:cNvSpPr txBox="1">
            <a:spLocks noChangeArrowheads="1"/>
          </p:cNvSpPr>
          <p:nvPr/>
        </p:nvSpPr>
        <p:spPr bwMode="auto">
          <a:xfrm>
            <a:off x="6934200" y="60198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a:solidFill>
                  <a:srgbClr val="C00000"/>
                </a:solidFill>
              </a:rPr>
              <a:t>1-</a:t>
            </a:r>
            <a:r>
              <a:rPr lang="en-US" altLang="en-US" sz="2400" b="0"/>
              <a:t>    </a:t>
            </a:r>
            <a:endParaRPr lang="en-US" altLang="en-US" sz="2400" b="0">
              <a:solidFill>
                <a:srgbClr val="00FF00"/>
              </a:solidFill>
            </a:endParaRPr>
          </a:p>
        </p:txBody>
      </p:sp>
      <p:sp>
        <p:nvSpPr>
          <p:cNvPr id="126993" name="Text Box 7"/>
          <p:cNvSpPr txBox="1">
            <a:spLocks noChangeArrowheads="1"/>
          </p:cNvSpPr>
          <p:nvPr/>
        </p:nvSpPr>
        <p:spPr bwMode="auto">
          <a:xfrm>
            <a:off x="6019800" y="60198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algn="ctr" eaLnBrk="1" hangingPunct="1">
              <a:spcBef>
                <a:spcPct val="0"/>
              </a:spcBef>
              <a:buClr>
                <a:srgbClr val="009999"/>
              </a:buClr>
              <a:buFontTx/>
              <a:buNone/>
            </a:pPr>
            <a:r>
              <a:rPr lang="en-US" altLang="en-US">
                <a:solidFill>
                  <a:srgbClr val="C00000"/>
                </a:solidFill>
              </a:rPr>
              <a:t>2-</a:t>
            </a:r>
            <a:r>
              <a:rPr lang="en-US" altLang="en-US" sz="2400" b="0"/>
              <a:t>    </a:t>
            </a:r>
            <a:endParaRPr lang="en-US" altLang="en-US" sz="2400" b="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98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69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69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69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698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698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69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698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69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698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69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698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6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p:bldP spid="126982" grpId="0"/>
      <p:bldP spid="126983" grpId="0"/>
      <p:bldP spid="126984" grpId="0"/>
      <p:bldP spid="126985" grpId="0"/>
      <p:bldP spid="126986" grpId="0"/>
      <p:bldP spid="126987" grpId="0"/>
      <p:bldP spid="126988" grpId="0"/>
      <p:bldP spid="126989" grpId="0"/>
      <p:bldP spid="126990" grpId="0"/>
      <p:bldP spid="126991" grpId="0"/>
      <p:bldP spid="126992" grpId="0"/>
      <p:bldP spid="12699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ext Box 7"/>
          <p:cNvSpPr txBox="1">
            <a:spLocks noChangeArrowheads="1"/>
          </p:cNvSpPr>
          <p:nvPr/>
        </p:nvSpPr>
        <p:spPr bwMode="auto">
          <a:xfrm>
            <a:off x="533400" y="990600"/>
            <a:ext cx="81534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When writing ions, the charge is written as a superscript </a:t>
            </a:r>
          </a:p>
        </p:txBody>
      </p:sp>
      <p:sp>
        <p:nvSpPr>
          <p:cNvPr id="128003" name="Text Box 7"/>
          <p:cNvSpPr txBox="1">
            <a:spLocks noChangeArrowheads="1"/>
          </p:cNvSpPr>
          <p:nvPr/>
        </p:nvSpPr>
        <p:spPr bwMode="auto">
          <a:xfrm>
            <a:off x="533400" y="24384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spcBef>
                <a:spcPct val="0"/>
              </a:spcBef>
              <a:buClr>
                <a:srgbClr val="009999"/>
              </a:buClr>
            </a:pPr>
            <a:r>
              <a:rPr lang="en-US" altLang="en-US" sz="2400" b="0" dirty="0"/>
              <a:t>Magnesium wants to lose two electrons, therefore the magnesium ion would be written    </a:t>
            </a:r>
            <a:r>
              <a:rPr lang="en-US" altLang="en-US" sz="2400" dirty="0">
                <a:solidFill>
                  <a:srgbClr val="C00000"/>
                </a:solidFill>
              </a:rPr>
              <a:t>Mg</a:t>
            </a:r>
            <a:r>
              <a:rPr lang="en-US" altLang="en-US" sz="2400" baseline="30000" dirty="0">
                <a:solidFill>
                  <a:srgbClr val="C00000"/>
                </a:solidFill>
              </a:rPr>
              <a:t>2+</a:t>
            </a:r>
            <a:r>
              <a:rPr lang="en-US" altLang="en-US" sz="2400" b="0" dirty="0"/>
              <a:t>   </a:t>
            </a:r>
            <a:endParaRPr lang="en-US" altLang="en-US" sz="2400" b="0" dirty="0">
              <a:solidFill>
                <a:srgbClr val="00FF00"/>
              </a:solidFill>
            </a:endParaRPr>
          </a:p>
        </p:txBody>
      </p:sp>
      <p:sp>
        <p:nvSpPr>
          <p:cNvPr id="130052" name="Text Box 3"/>
          <p:cNvSpPr txBox="1">
            <a:spLocks noChangeArrowheads="1"/>
          </p:cNvSpPr>
          <p:nvPr/>
        </p:nvSpPr>
        <p:spPr bwMode="auto">
          <a:xfrm>
            <a:off x="822325" y="304800"/>
            <a:ext cx="11334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Ions</a:t>
            </a:r>
          </a:p>
        </p:txBody>
      </p:sp>
      <p:sp>
        <p:nvSpPr>
          <p:cNvPr id="128005" name="Text Box 7"/>
          <p:cNvSpPr txBox="1">
            <a:spLocks noChangeArrowheads="1"/>
          </p:cNvSpPr>
          <p:nvPr/>
        </p:nvSpPr>
        <p:spPr bwMode="auto">
          <a:xfrm>
            <a:off x="533400" y="1425575"/>
            <a:ext cx="8153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Charges are written with the number first, then the charge. This indicates how many there are, and then what the charge is. </a:t>
            </a:r>
          </a:p>
        </p:txBody>
      </p:sp>
      <p:sp>
        <p:nvSpPr>
          <p:cNvPr id="128006" name="Text Box 3"/>
          <p:cNvSpPr txBox="1">
            <a:spLocks noChangeArrowheads="1"/>
          </p:cNvSpPr>
          <p:nvPr/>
        </p:nvSpPr>
        <p:spPr bwMode="auto">
          <a:xfrm>
            <a:off x="820738" y="3429000"/>
            <a:ext cx="3057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dirty="0">
                <a:solidFill>
                  <a:srgbClr val="009999"/>
                </a:solidFill>
              </a:rPr>
              <a:t>Ions Practice</a:t>
            </a:r>
          </a:p>
        </p:txBody>
      </p:sp>
      <p:sp>
        <p:nvSpPr>
          <p:cNvPr id="25" name="Rectangle 6"/>
          <p:cNvSpPr>
            <a:spLocks noChangeArrowheads="1"/>
          </p:cNvSpPr>
          <p:nvPr/>
        </p:nvSpPr>
        <p:spPr bwMode="auto">
          <a:xfrm>
            <a:off x="1301750" y="4183063"/>
            <a:ext cx="2954338" cy="584200"/>
          </a:xfrm>
          <a:prstGeom prst="rect">
            <a:avLst/>
          </a:prstGeom>
          <a:noFill/>
          <a:ln w="12700">
            <a:noFill/>
            <a:miter lim="800000"/>
            <a:headEnd type="none" w="sm" len="sm"/>
            <a:tailEnd type="none" w="sm" len="sm"/>
          </a:ln>
          <a:effectLst/>
        </p:spPr>
        <p:txBody>
          <a:bodyPr wrap="none">
            <a:spAutoFit/>
          </a:bodyPr>
          <a:lstStyle/>
          <a:p>
            <a:pPr eaLnBrk="1" hangingPunct="1">
              <a:defRPr/>
            </a:pPr>
            <a:r>
              <a:rPr lang="en-US" dirty="0">
                <a:latin typeface="+mn-lt"/>
              </a:rPr>
              <a:t>Li	</a:t>
            </a:r>
            <a:r>
              <a:rPr lang="en-US" u="sng" dirty="0">
                <a:latin typeface="+mn-lt"/>
              </a:rPr>
              <a:t>		</a:t>
            </a:r>
          </a:p>
        </p:txBody>
      </p:sp>
      <p:sp>
        <p:nvSpPr>
          <p:cNvPr id="26" name="Rectangle 7"/>
          <p:cNvSpPr>
            <a:spLocks noChangeArrowheads="1"/>
          </p:cNvSpPr>
          <p:nvPr/>
        </p:nvSpPr>
        <p:spPr bwMode="auto">
          <a:xfrm>
            <a:off x="1284288" y="5729288"/>
            <a:ext cx="2954337" cy="584200"/>
          </a:xfrm>
          <a:prstGeom prst="rect">
            <a:avLst/>
          </a:prstGeom>
          <a:noFill/>
          <a:ln w="12700">
            <a:noFill/>
            <a:miter lim="800000"/>
            <a:headEnd type="none" w="sm" len="sm"/>
            <a:tailEnd type="none" w="sm" len="sm"/>
          </a:ln>
          <a:effectLst/>
        </p:spPr>
        <p:txBody>
          <a:bodyPr wrap="none">
            <a:spAutoFit/>
          </a:bodyPr>
          <a:lstStyle/>
          <a:p>
            <a:pPr eaLnBrk="1" hangingPunct="1">
              <a:defRPr/>
            </a:pPr>
            <a:r>
              <a:rPr lang="en-US">
                <a:latin typeface="+mn-lt"/>
              </a:rPr>
              <a:t>O	</a:t>
            </a:r>
            <a:r>
              <a:rPr lang="en-US" u="sng">
                <a:latin typeface="+mn-lt"/>
              </a:rPr>
              <a:t>		</a:t>
            </a:r>
          </a:p>
        </p:txBody>
      </p:sp>
      <p:sp>
        <p:nvSpPr>
          <p:cNvPr id="27" name="Rectangle 8"/>
          <p:cNvSpPr>
            <a:spLocks noChangeArrowheads="1"/>
          </p:cNvSpPr>
          <p:nvPr/>
        </p:nvSpPr>
        <p:spPr bwMode="auto">
          <a:xfrm>
            <a:off x="5643563" y="4178300"/>
            <a:ext cx="2954337" cy="584200"/>
          </a:xfrm>
          <a:prstGeom prst="rect">
            <a:avLst/>
          </a:prstGeom>
          <a:noFill/>
          <a:ln w="12700">
            <a:noFill/>
            <a:miter lim="800000"/>
            <a:headEnd type="none" w="sm" len="sm"/>
            <a:tailEnd type="none" w="sm" len="sm"/>
          </a:ln>
          <a:effectLst/>
        </p:spPr>
        <p:txBody>
          <a:bodyPr wrap="none">
            <a:spAutoFit/>
          </a:bodyPr>
          <a:lstStyle/>
          <a:p>
            <a:pPr eaLnBrk="1" hangingPunct="1">
              <a:defRPr/>
            </a:pPr>
            <a:r>
              <a:rPr lang="en-US" dirty="0">
                <a:latin typeface="+mn-lt"/>
              </a:rPr>
              <a:t>Ca	</a:t>
            </a:r>
            <a:r>
              <a:rPr lang="en-US" u="sng" dirty="0">
                <a:latin typeface="+mn-lt"/>
              </a:rPr>
              <a:t>		</a:t>
            </a:r>
          </a:p>
        </p:txBody>
      </p:sp>
      <p:sp>
        <p:nvSpPr>
          <p:cNvPr id="28" name="Rectangle 9"/>
          <p:cNvSpPr>
            <a:spLocks noChangeArrowheads="1"/>
          </p:cNvSpPr>
          <p:nvPr/>
        </p:nvSpPr>
        <p:spPr bwMode="auto">
          <a:xfrm>
            <a:off x="5656263" y="4935538"/>
            <a:ext cx="2954337" cy="584200"/>
          </a:xfrm>
          <a:prstGeom prst="rect">
            <a:avLst/>
          </a:prstGeom>
          <a:noFill/>
          <a:ln w="12700">
            <a:noFill/>
            <a:miter lim="800000"/>
            <a:headEnd type="none" w="sm" len="sm"/>
            <a:tailEnd type="none" w="sm" len="sm"/>
          </a:ln>
          <a:effectLst/>
        </p:spPr>
        <p:txBody>
          <a:bodyPr wrap="none">
            <a:spAutoFit/>
          </a:bodyPr>
          <a:lstStyle/>
          <a:p>
            <a:pPr eaLnBrk="1" hangingPunct="1">
              <a:defRPr/>
            </a:pPr>
            <a:r>
              <a:rPr lang="en-US" dirty="0">
                <a:latin typeface="+mn-lt"/>
              </a:rPr>
              <a:t>Al	</a:t>
            </a:r>
            <a:r>
              <a:rPr lang="en-US" u="sng" dirty="0">
                <a:latin typeface="+mn-lt"/>
              </a:rPr>
              <a:t>		</a:t>
            </a:r>
          </a:p>
        </p:txBody>
      </p:sp>
      <p:sp>
        <p:nvSpPr>
          <p:cNvPr id="29" name="Rectangle 10"/>
          <p:cNvSpPr>
            <a:spLocks noChangeArrowheads="1"/>
          </p:cNvSpPr>
          <p:nvPr/>
        </p:nvSpPr>
        <p:spPr bwMode="auto">
          <a:xfrm>
            <a:off x="5653088" y="5721350"/>
            <a:ext cx="2954337" cy="584200"/>
          </a:xfrm>
          <a:prstGeom prst="rect">
            <a:avLst/>
          </a:prstGeom>
          <a:noFill/>
          <a:ln w="12700">
            <a:noFill/>
            <a:miter lim="800000"/>
            <a:headEnd type="none" w="sm" len="sm"/>
            <a:tailEnd type="none" w="sm" len="sm"/>
          </a:ln>
          <a:effectLst/>
        </p:spPr>
        <p:txBody>
          <a:bodyPr wrap="none">
            <a:spAutoFit/>
          </a:bodyPr>
          <a:lstStyle/>
          <a:p>
            <a:pPr eaLnBrk="1" hangingPunct="1">
              <a:defRPr/>
            </a:pPr>
            <a:r>
              <a:rPr lang="en-US" dirty="0">
                <a:latin typeface="+mn-lt"/>
              </a:rPr>
              <a:t>N	</a:t>
            </a:r>
            <a:r>
              <a:rPr lang="en-US" u="sng" dirty="0">
                <a:latin typeface="+mn-lt"/>
              </a:rPr>
              <a:t>		</a:t>
            </a:r>
          </a:p>
        </p:txBody>
      </p:sp>
      <p:sp>
        <p:nvSpPr>
          <p:cNvPr id="30" name="Rectangle 11"/>
          <p:cNvSpPr>
            <a:spLocks noChangeArrowheads="1"/>
          </p:cNvSpPr>
          <p:nvPr/>
        </p:nvSpPr>
        <p:spPr bwMode="auto">
          <a:xfrm>
            <a:off x="1284288" y="4913313"/>
            <a:ext cx="2954337" cy="584200"/>
          </a:xfrm>
          <a:prstGeom prst="rect">
            <a:avLst/>
          </a:prstGeom>
          <a:noFill/>
          <a:ln w="12700">
            <a:noFill/>
            <a:miter lim="800000"/>
            <a:headEnd type="none" w="sm" len="sm"/>
            <a:tailEnd type="none" w="sm" len="sm"/>
          </a:ln>
          <a:effectLst/>
        </p:spPr>
        <p:txBody>
          <a:bodyPr wrap="none">
            <a:spAutoFit/>
          </a:bodyPr>
          <a:lstStyle/>
          <a:p>
            <a:pPr eaLnBrk="1" hangingPunct="1">
              <a:defRPr/>
            </a:pPr>
            <a:r>
              <a:rPr lang="en-US">
                <a:latin typeface="+mn-lt"/>
              </a:rPr>
              <a:t>F	</a:t>
            </a:r>
            <a:r>
              <a:rPr lang="en-US" u="sng">
                <a:latin typeface="+mn-lt"/>
              </a:rPr>
              <a:t>		</a:t>
            </a:r>
          </a:p>
        </p:txBody>
      </p:sp>
      <p:sp>
        <p:nvSpPr>
          <p:cNvPr id="33" name="Rectangle 18"/>
          <p:cNvSpPr>
            <a:spLocks noChangeArrowheads="1"/>
          </p:cNvSpPr>
          <p:nvPr/>
        </p:nvSpPr>
        <p:spPr bwMode="auto">
          <a:xfrm>
            <a:off x="2835275" y="4167188"/>
            <a:ext cx="1066800" cy="584200"/>
          </a:xfrm>
          <a:prstGeom prst="rect">
            <a:avLst/>
          </a:prstGeom>
          <a:noFill/>
          <a:ln w="12700">
            <a:noFill/>
            <a:miter lim="800000"/>
            <a:headEnd type="none" w="sm" len="sm"/>
            <a:tailEnd type="none" w="sm" len="sm"/>
          </a:ln>
          <a:effectLst/>
        </p:spPr>
        <p:txBody>
          <a:bodyPr>
            <a:spAutoFit/>
          </a:bodyPr>
          <a:lstStyle/>
          <a:p>
            <a:pPr eaLnBrk="1" hangingPunct="1">
              <a:defRPr/>
            </a:pPr>
            <a:r>
              <a:rPr lang="en-US" dirty="0">
                <a:solidFill>
                  <a:srgbClr val="FF0000"/>
                </a:solidFill>
                <a:latin typeface="+mn-lt"/>
              </a:rPr>
              <a:t>Li</a:t>
            </a:r>
            <a:r>
              <a:rPr lang="en-US" baseline="30000" dirty="0">
                <a:solidFill>
                  <a:srgbClr val="FF0000"/>
                </a:solidFill>
                <a:latin typeface="+mn-lt"/>
              </a:rPr>
              <a:t>1+</a:t>
            </a:r>
            <a:endParaRPr lang="en-US" u="sng" baseline="30000" dirty="0">
              <a:solidFill>
                <a:srgbClr val="FF0000"/>
              </a:solidFill>
              <a:latin typeface="+mn-lt"/>
            </a:endParaRPr>
          </a:p>
        </p:txBody>
      </p:sp>
      <p:sp>
        <p:nvSpPr>
          <p:cNvPr id="34" name="Rectangle 19"/>
          <p:cNvSpPr>
            <a:spLocks noChangeArrowheads="1"/>
          </p:cNvSpPr>
          <p:nvPr/>
        </p:nvSpPr>
        <p:spPr bwMode="auto">
          <a:xfrm>
            <a:off x="7102475" y="4095750"/>
            <a:ext cx="1239838" cy="584200"/>
          </a:xfrm>
          <a:prstGeom prst="rect">
            <a:avLst/>
          </a:prstGeom>
          <a:noFill/>
          <a:ln w="12700">
            <a:noFill/>
            <a:miter lim="800000"/>
            <a:headEnd type="none" w="sm" len="sm"/>
            <a:tailEnd type="none" w="sm" len="sm"/>
          </a:ln>
          <a:effectLst/>
        </p:spPr>
        <p:txBody>
          <a:bodyPr>
            <a:spAutoFit/>
          </a:bodyPr>
          <a:lstStyle/>
          <a:p>
            <a:pPr eaLnBrk="1" hangingPunct="1">
              <a:defRPr/>
            </a:pPr>
            <a:r>
              <a:rPr lang="en-US" dirty="0">
                <a:solidFill>
                  <a:srgbClr val="FF0000"/>
                </a:solidFill>
                <a:latin typeface="+mn-lt"/>
              </a:rPr>
              <a:t>Ca</a:t>
            </a:r>
            <a:r>
              <a:rPr lang="en-US" baseline="30000" dirty="0">
                <a:solidFill>
                  <a:srgbClr val="FF0000"/>
                </a:solidFill>
                <a:latin typeface="+mn-lt"/>
              </a:rPr>
              <a:t>2+</a:t>
            </a:r>
            <a:endParaRPr lang="en-US" u="sng" baseline="30000" dirty="0">
              <a:solidFill>
                <a:srgbClr val="FF0000"/>
              </a:solidFill>
              <a:latin typeface="+mn-lt"/>
            </a:endParaRPr>
          </a:p>
        </p:txBody>
      </p:sp>
      <p:sp>
        <p:nvSpPr>
          <p:cNvPr id="35" name="Rectangle 20"/>
          <p:cNvSpPr>
            <a:spLocks noChangeArrowheads="1"/>
          </p:cNvSpPr>
          <p:nvPr/>
        </p:nvSpPr>
        <p:spPr bwMode="auto">
          <a:xfrm>
            <a:off x="2894013" y="4884738"/>
            <a:ext cx="858837" cy="584200"/>
          </a:xfrm>
          <a:prstGeom prst="rect">
            <a:avLst/>
          </a:prstGeom>
          <a:noFill/>
          <a:ln w="12700">
            <a:noFill/>
            <a:miter lim="800000"/>
            <a:headEnd type="none" w="sm" len="sm"/>
            <a:tailEnd type="none" w="sm" len="sm"/>
          </a:ln>
          <a:effectLst/>
        </p:spPr>
        <p:txBody>
          <a:bodyPr>
            <a:spAutoFit/>
          </a:bodyPr>
          <a:lstStyle/>
          <a:p>
            <a:pPr eaLnBrk="1" hangingPunct="1">
              <a:defRPr/>
            </a:pPr>
            <a:r>
              <a:rPr lang="en-US" dirty="0">
                <a:solidFill>
                  <a:srgbClr val="FF0000"/>
                </a:solidFill>
                <a:latin typeface="+mn-lt"/>
              </a:rPr>
              <a:t>F</a:t>
            </a:r>
            <a:r>
              <a:rPr lang="en-US" baseline="30000" dirty="0">
                <a:solidFill>
                  <a:srgbClr val="FF0000"/>
                </a:solidFill>
                <a:latin typeface="+mn-lt"/>
              </a:rPr>
              <a:t>1-</a:t>
            </a:r>
            <a:endParaRPr lang="en-US" u="sng" baseline="30000" dirty="0">
              <a:solidFill>
                <a:srgbClr val="FF0000"/>
              </a:solidFill>
              <a:latin typeface="+mn-lt"/>
            </a:endParaRPr>
          </a:p>
        </p:txBody>
      </p:sp>
      <p:sp>
        <p:nvSpPr>
          <p:cNvPr id="36" name="Rectangle 21"/>
          <p:cNvSpPr>
            <a:spLocks noChangeArrowheads="1"/>
          </p:cNvSpPr>
          <p:nvPr/>
        </p:nvSpPr>
        <p:spPr bwMode="auto">
          <a:xfrm>
            <a:off x="7254875" y="4852988"/>
            <a:ext cx="1066800" cy="584200"/>
          </a:xfrm>
          <a:prstGeom prst="rect">
            <a:avLst/>
          </a:prstGeom>
          <a:noFill/>
          <a:ln w="12700">
            <a:noFill/>
            <a:miter lim="800000"/>
            <a:headEnd type="none" w="sm" len="sm"/>
            <a:tailEnd type="none" w="sm" len="sm"/>
          </a:ln>
          <a:effectLst/>
        </p:spPr>
        <p:txBody>
          <a:bodyPr>
            <a:spAutoFit/>
          </a:bodyPr>
          <a:lstStyle/>
          <a:p>
            <a:pPr eaLnBrk="1" hangingPunct="1">
              <a:defRPr/>
            </a:pPr>
            <a:r>
              <a:rPr lang="en-US" dirty="0">
                <a:solidFill>
                  <a:srgbClr val="FF0000"/>
                </a:solidFill>
                <a:latin typeface="+mn-lt"/>
              </a:rPr>
              <a:t>Al</a:t>
            </a:r>
            <a:r>
              <a:rPr lang="en-US" baseline="30000" dirty="0">
                <a:solidFill>
                  <a:srgbClr val="FF0000"/>
                </a:solidFill>
                <a:latin typeface="+mn-lt"/>
              </a:rPr>
              <a:t>3+</a:t>
            </a:r>
            <a:endParaRPr lang="en-US" u="sng" baseline="30000" dirty="0">
              <a:solidFill>
                <a:srgbClr val="FF0000"/>
              </a:solidFill>
              <a:latin typeface="+mn-lt"/>
            </a:endParaRPr>
          </a:p>
        </p:txBody>
      </p:sp>
      <p:sp>
        <p:nvSpPr>
          <p:cNvPr id="37" name="Rectangle 22"/>
          <p:cNvSpPr>
            <a:spLocks noChangeArrowheads="1"/>
          </p:cNvSpPr>
          <p:nvPr/>
        </p:nvSpPr>
        <p:spPr bwMode="auto">
          <a:xfrm>
            <a:off x="2819400" y="5686425"/>
            <a:ext cx="858838" cy="584200"/>
          </a:xfrm>
          <a:prstGeom prst="rect">
            <a:avLst/>
          </a:prstGeom>
          <a:noFill/>
          <a:ln w="12700">
            <a:noFill/>
            <a:miter lim="800000"/>
            <a:headEnd type="none" w="sm" len="sm"/>
            <a:tailEnd type="none" w="sm" len="sm"/>
          </a:ln>
          <a:effectLst/>
        </p:spPr>
        <p:txBody>
          <a:bodyPr>
            <a:spAutoFit/>
          </a:bodyPr>
          <a:lstStyle/>
          <a:p>
            <a:pPr eaLnBrk="1" hangingPunct="1">
              <a:defRPr/>
            </a:pPr>
            <a:r>
              <a:rPr lang="en-US" dirty="0">
                <a:solidFill>
                  <a:srgbClr val="FF0000"/>
                </a:solidFill>
                <a:latin typeface="+mn-lt"/>
              </a:rPr>
              <a:t>O</a:t>
            </a:r>
            <a:r>
              <a:rPr lang="en-US" baseline="30000" dirty="0">
                <a:solidFill>
                  <a:srgbClr val="FF0000"/>
                </a:solidFill>
                <a:latin typeface="+mn-lt"/>
              </a:rPr>
              <a:t>2-</a:t>
            </a:r>
            <a:endParaRPr lang="en-US" u="sng" baseline="30000" dirty="0">
              <a:solidFill>
                <a:srgbClr val="FF0000"/>
              </a:solidFill>
              <a:latin typeface="+mn-lt"/>
            </a:endParaRPr>
          </a:p>
        </p:txBody>
      </p:sp>
      <p:sp>
        <p:nvSpPr>
          <p:cNvPr id="38" name="Rectangle 23"/>
          <p:cNvSpPr>
            <a:spLocks noChangeArrowheads="1"/>
          </p:cNvSpPr>
          <p:nvPr/>
        </p:nvSpPr>
        <p:spPr bwMode="auto">
          <a:xfrm>
            <a:off x="7310438" y="5673725"/>
            <a:ext cx="858837" cy="584200"/>
          </a:xfrm>
          <a:prstGeom prst="rect">
            <a:avLst/>
          </a:prstGeom>
          <a:noFill/>
          <a:ln w="12700">
            <a:noFill/>
            <a:miter lim="800000"/>
            <a:headEnd type="none" w="sm" len="sm"/>
            <a:tailEnd type="none" w="sm" len="sm"/>
          </a:ln>
          <a:effectLst/>
        </p:spPr>
        <p:txBody>
          <a:bodyPr>
            <a:spAutoFit/>
          </a:bodyPr>
          <a:lstStyle/>
          <a:p>
            <a:pPr eaLnBrk="1" hangingPunct="1">
              <a:defRPr/>
            </a:pPr>
            <a:r>
              <a:rPr lang="en-US" dirty="0">
                <a:solidFill>
                  <a:srgbClr val="FF0000"/>
                </a:solidFill>
                <a:latin typeface="+mn-lt"/>
              </a:rPr>
              <a:t>N</a:t>
            </a:r>
            <a:r>
              <a:rPr lang="en-US" baseline="30000" dirty="0">
                <a:solidFill>
                  <a:srgbClr val="FF0000"/>
                </a:solidFill>
                <a:latin typeface="+mn-lt"/>
              </a:rPr>
              <a:t>3-</a:t>
            </a:r>
            <a:endParaRPr lang="en-US" u="sng" baseline="30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p:bldP spid="128005" grpId="0"/>
      <p:bldP spid="128006" grpId="0"/>
      <p:bldP spid="25" grpId="0"/>
      <p:bldP spid="26" grpId="0"/>
      <p:bldP spid="27" grpId="0"/>
      <p:bldP spid="28" grpId="0"/>
      <p:bldP spid="29" grpId="0"/>
      <p:bldP spid="30" grpId="0"/>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Text Box 4"/>
          <p:cNvSpPr txBox="1">
            <a:spLocks noChangeArrowheads="1"/>
          </p:cNvSpPr>
          <p:nvPr/>
        </p:nvSpPr>
        <p:spPr bwMode="auto">
          <a:xfrm>
            <a:off x="528638" y="914400"/>
            <a:ext cx="82296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 neutral atom of potassium has one valence electron and a neutral atom of iodine has seven valence electrons.  Both are not stable outer energy levels. </a:t>
            </a:r>
          </a:p>
        </p:txBody>
      </p:sp>
      <p:sp>
        <p:nvSpPr>
          <p:cNvPr id="129027" name="Text Box 7"/>
          <p:cNvSpPr txBox="1">
            <a:spLocks noChangeArrowheads="1"/>
          </p:cNvSpPr>
          <p:nvPr/>
        </p:nvSpPr>
        <p:spPr bwMode="auto">
          <a:xfrm>
            <a:off x="533400" y="2062163"/>
            <a:ext cx="86106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When potassium forms a compound with iodine, potassium loses one electron and iodine gains one electron.</a:t>
            </a:r>
          </a:p>
        </p:txBody>
      </p:sp>
      <p:sp>
        <p:nvSpPr>
          <p:cNvPr id="129028" name="Text Box 3"/>
          <p:cNvSpPr txBox="1">
            <a:spLocks noChangeArrowheads="1"/>
          </p:cNvSpPr>
          <p:nvPr/>
        </p:nvSpPr>
        <p:spPr bwMode="auto">
          <a:xfrm>
            <a:off x="822325" y="304800"/>
            <a:ext cx="33480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a:solidFill>
                  <a:srgbClr val="009999"/>
                </a:solidFill>
              </a:rPr>
              <a:t>A Bond Forms</a:t>
            </a:r>
          </a:p>
        </p:txBody>
      </p:sp>
      <p:sp>
        <p:nvSpPr>
          <p:cNvPr id="129029" name="Text Box 4"/>
          <p:cNvSpPr txBox="1">
            <a:spLocks noChangeArrowheads="1"/>
          </p:cNvSpPr>
          <p:nvPr/>
        </p:nvSpPr>
        <p:spPr bwMode="auto">
          <a:xfrm>
            <a:off x="528638" y="2789238"/>
            <a:ext cx="838676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The potassium atom has become a cation (K</a:t>
            </a:r>
            <a:r>
              <a:rPr lang="en-US" altLang="en-US" sz="2400" b="0" baseline="30000" dirty="0"/>
              <a:t>+</a:t>
            </a:r>
            <a:r>
              <a:rPr lang="en-US" altLang="en-US" sz="2400" b="0" dirty="0"/>
              <a:t>) and the iodine atom has become an anion (I</a:t>
            </a:r>
            <a:r>
              <a:rPr lang="en-US" altLang="en-US" sz="2400" b="0" baseline="30000" dirty="0"/>
              <a:t>-</a:t>
            </a:r>
            <a:r>
              <a:rPr lang="en-US" altLang="en-US" sz="2400" b="0" dirty="0"/>
              <a:t>).</a:t>
            </a:r>
          </a:p>
        </p:txBody>
      </p:sp>
      <p:sp>
        <p:nvSpPr>
          <p:cNvPr id="129030" name="Text Box 4"/>
          <p:cNvSpPr txBox="1">
            <a:spLocks noChangeArrowheads="1"/>
          </p:cNvSpPr>
          <p:nvPr/>
        </p:nvSpPr>
        <p:spPr bwMode="auto">
          <a:xfrm>
            <a:off x="528638" y="3568700"/>
            <a:ext cx="86153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The resulting compound has a neutral charge because the positive and negative charges of the ions cancel each other. </a:t>
            </a:r>
          </a:p>
        </p:txBody>
      </p:sp>
      <p:pic>
        <p:nvPicPr>
          <p:cNvPr id="12903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267200"/>
            <a:ext cx="6934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0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p:bldP spid="129028" grpId="0"/>
      <p:bldP spid="129029" grpId="0"/>
      <p:bldP spid="12903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ext Box 4"/>
          <p:cNvSpPr txBox="1">
            <a:spLocks noChangeArrowheads="1"/>
          </p:cNvSpPr>
          <p:nvPr/>
        </p:nvSpPr>
        <p:spPr bwMode="auto">
          <a:xfrm>
            <a:off x="528638" y="838200"/>
            <a:ext cx="7620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An </a:t>
            </a:r>
            <a:r>
              <a:rPr lang="en-US" altLang="en-US" sz="2400" dirty="0">
                <a:solidFill>
                  <a:srgbClr val="C00000"/>
                </a:solidFill>
              </a:rPr>
              <a:t>ionic bond</a:t>
            </a:r>
            <a:r>
              <a:rPr lang="en-US" altLang="en-US" sz="2400" b="0" dirty="0">
                <a:solidFill>
                  <a:srgbClr val="C00000"/>
                </a:solidFill>
              </a:rPr>
              <a:t> </a:t>
            </a:r>
            <a:r>
              <a:rPr lang="en-US" altLang="en-US" sz="2400" b="0" dirty="0"/>
              <a:t>is the force of attraction between the opposite charges of the ions in an ionic compound. </a:t>
            </a:r>
          </a:p>
        </p:txBody>
      </p:sp>
      <p:sp>
        <p:nvSpPr>
          <p:cNvPr id="130051" name="Text Box 7"/>
          <p:cNvSpPr txBox="1">
            <a:spLocks noChangeArrowheads="1"/>
          </p:cNvSpPr>
          <p:nvPr/>
        </p:nvSpPr>
        <p:spPr bwMode="auto">
          <a:xfrm>
            <a:off x="533400" y="1560513"/>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In an ionic bond, </a:t>
            </a:r>
            <a:r>
              <a:rPr lang="en-US" altLang="en-US" sz="2400" b="0" i="1" dirty="0"/>
              <a:t>a </a:t>
            </a:r>
            <a:r>
              <a:rPr lang="en-US" altLang="en-US" sz="2400" b="0" i="1" dirty="0">
                <a:solidFill>
                  <a:srgbClr val="C00000"/>
                </a:solidFill>
              </a:rPr>
              <a:t>transfer of electrons takes place</a:t>
            </a:r>
            <a:r>
              <a:rPr lang="en-US" altLang="en-US" sz="2400" b="0" dirty="0"/>
              <a:t>. </a:t>
            </a:r>
          </a:p>
        </p:txBody>
      </p:sp>
      <p:sp>
        <p:nvSpPr>
          <p:cNvPr id="130052" name="Text Box 3"/>
          <p:cNvSpPr txBox="1">
            <a:spLocks noChangeArrowheads="1"/>
          </p:cNvSpPr>
          <p:nvPr/>
        </p:nvSpPr>
        <p:spPr bwMode="auto">
          <a:xfrm>
            <a:off x="822325" y="304800"/>
            <a:ext cx="28257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FontTx/>
              <a:buNone/>
            </a:pPr>
            <a:r>
              <a:rPr lang="en-US" altLang="en-US" sz="3600" dirty="0">
                <a:solidFill>
                  <a:srgbClr val="009999"/>
                </a:solidFill>
              </a:rPr>
              <a:t>Ionic Bonds</a:t>
            </a:r>
          </a:p>
        </p:txBody>
      </p:sp>
      <p:sp>
        <p:nvSpPr>
          <p:cNvPr id="130053" name="Text Box 4"/>
          <p:cNvSpPr txBox="1">
            <a:spLocks noChangeArrowheads="1"/>
          </p:cNvSpPr>
          <p:nvPr/>
        </p:nvSpPr>
        <p:spPr bwMode="auto">
          <a:xfrm>
            <a:off x="528638" y="1981200"/>
            <a:ext cx="80819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The formation of magnesium chloride, MgCl</a:t>
            </a:r>
            <a:r>
              <a:rPr lang="en-US" altLang="en-US" sz="2400" b="0" baseline="-25000" dirty="0"/>
              <a:t>2</a:t>
            </a:r>
            <a:r>
              <a:rPr lang="en-US" altLang="en-US" sz="2400" b="0" dirty="0"/>
              <a:t>, is another example of ionic bonding. </a:t>
            </a:r>
          </a:p>
        </p:txBody>
      </p:sp>
      <p:sp>
        <p:nvSpPr>
          <p:cNvPr id="130054" name="Text Box 7"/>
          <p:cNvSpPr txBox="1">
            <a:spLocks noChangeArrowheads="1"/>
          </p:cNvSpPr>
          <p:nvPr/>
        </p:nvSpPr>
        <p:spPr bwMode="auto">
          <a:xfrm>
            <a:off x="533400" y="2667000"/>
            <a:ext cx="807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tabLst>
                <a:tab pos="228600" algn="l"/>
                <a:tab pos="1943100" algn="l"/>
              </a:tabLst>
              <a:defRPr sz="3200">
                <a:solidFill>
                  <a:schemeClr val="tx1"/>
                </a:solidFill>
                <a:latin typeface="Arial" panose="020B0604020202020204" pitchFamily="34" charset="0"/>
              </a:defRPr>
            </a:lvl1pPr>
            <a:lvl2pPr marL="742950" indent="-285750">
              <a:spcBef>
                <a:spcPct val="20000"/>
              </a:spcBef>
              <a:buChar char="–"/>
              <a:tabLst>
                <a:tab pos="228600" algn="l"/>
                <a:tab pos="1943100" algn="l"/>
              </a:tabLst>
              <a:defRPr sz="2800">
                <a:solidFill>
                  <a:schemeClr val="tx1"/>
                </a:solidFill>
                <a:latin typeface="Arial" panose="020B0604020202020204" pitchFamily="34" charset="0"/>
              </a:defRPr>
            </a:lvl2pPr>
            <a:lvl3pPr marL="1143000" indent="-228600">
              <a:spcBef>
                <a:spcPct val="20000"/>
              </a:spcBef>
              <a:buChar char="•"/>
              <a:tabLst>
                <a:tab pos="228600" algn="l"/>
                <a:tab pos="1943100" algn="l"/>
              </a:tabLst>
              <a:defRPr sz="2400">
                <a:solidFill>
                  <a:schemeClr val="tx1"/>
                </a:solidFill>
                <a:latin typeface="Arial" panose="020B0604020202020204" pitchFamily="34" charset="0"/>
              </a:defRPr>
            </a:lvl3pPr>
            <a:lvl4pPr marL="1600200" indent="-228600">
              <a:spcBef>
                <a:spcPct val="20000"/>
              </a:spcBef>
              <a:buChar char="–"/>
              <a:tabLst>
                <a:tab pos="228600" algn="l"/>
                <a:tab pos="1943100" algn="l"/>
              </a:tabLst>
              <a:defRPr sz="2000">
                <a:solidFill>
                  <a:schemeClr val="tx1"/>
                </a:solidFill>
                <a:latin typeface="Arial" panose="020B0604020202020204" pitchFamily="34" charset="0"/>
              </a:defRPr>
            </a:lvl4pPr>
            <a:lvl5pPr marL="2057400" indent="-228600">
              <a:spcBef>
                <a:spcPct val="20000"/>
              </a:spcBef>
              <a:buChar char="»"/>
              <a:tabLst>
                <a:tab pos="228600" algn="l"/>
                <a:tab pos="1943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 pos="1943100" algn="l"/>
              </a:tabLst>
              <a:defRPr sz="2000">
                <a:solidFill>
                  <a:schemeClr val="tx1"/>
                </a:solidFill>
                <a:latin typeface="Arial" panose="020B0604020202020204" pitchFamily="34" charset="0"/>
              </a:defRPr>
            </a:lvl9pPr>
          </a:lstStyle>
          <a:p>
            <a:pPr eaLnBrk="1" hangingPunct="1">
              <a:lnSpc>
                <a:spcPct val="90000"/>
              </a:lnSpc>
              <a:spcAft>
                <a:spcPct val="20000"/>
              </a:spcAft>
              <a:buClr>
                <a:srgbClr val="009999"/>
              </a:buClr>
            </a:pPr>
            <a:r>
              <a:rPr lang="en-US" altLang="en-US" sz="2400" b="0" dirty="0"/>
              <a:t>When magnesium reacts with chlorine, a magnesium atom loses two electrons and becomes a positively charged ion, Mg</a:t>
            </a:r>
            <a:r>
              <a:rPr lang="en-US" altLang="en-US" sz="2400" b="0" baseline="30000" dirty="0"/>
              <a:t>2+</a:t>
            </a:r>
            <a:r>
              <a:rPr lang="en-US" altLang="en-US" sz="2400" b="0" dirty="0"/>
              <a:t>. At the same time, two chlorine atoms gain one electron each and become negatively charged chloride ions, Cl </a:t>
            </a:r>
            <a:r>
              <a:rPr lang="en-US" altLang="en-US" sz="2400" b="0" baseline="30000" dirty="0"/>
              <a:t>−</a:t>
            </a:r>
            <a:r>
              <a:rPr lang="en-US" altLang="en-US" sz="2400" b="0" dirty="0"/>
              <a:t>.</a:t>
            </a:r>
          </a:p>
        </p:txBody>
      </p:sp>
      <p:pic>
        <p:nvPicPr>
          <p:cNvPr id="130055" name="Picture 11"/>
          <p:cNvPicPr>
            <a:picLocks noChangeAspect="1" noChangeArrowheads="1"/>
          </p:cNvPicPr>
          <p:nvPr/>
        </p:nvPicPr>
        <p:blipFill>
          <a:blip r:embed="rId2">
            <a:extLst>
              <a:ext uri="{28A0092B-C50C-407E-A947-70E740481C1C}">
                <a14:useLocalDpi xmlns:a14="http://schemas.microsoft.com/office/drawing/2010/main" val="0"/>
              </a:ext>
            </a:extLst>
          </a:blip>
          <a:srcRect t="6265"/>
          <a:stretch>
            <a:fillRect/>
          </a:stretch>
        </p:blipFill>
        <p:spPr bwMode="auto">
          <a:xfrm>
            <a:off x="1697038" y="4421188"/>
            <a:ext cx="6078537"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p:bldP spid="130052" grpId="0"/>
      <p:bldP spid="130053" grpId="0"/>
      <p:bldP spid="130054" grpId="0"/>
    </p:bld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99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5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5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6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9999"/>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3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Custom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9999"/>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7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7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7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4283</TotalTime>
  <Words>991</Words>
  <Application>Microsoft Office PowerPoint</Application>
  <PresentationFormat>On-screen Show (4:3)</PresentationFormat>
  <Paragraphs>99</Paragraphs>
  <Slides>17</Slides>
  <Notes>0</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17</vt:i4>
      </vt:variant>
    </vt:vector>
  </HeadingPairs>
  <TitlesOfParts>
    <vt:vector size="31" baseType="lpstr">
      <vt:lpstr>Arial</vt:lpstr>
      <vt:lpstr>ITCFranklinGothicStd-Hvy</vt:lpstr>
      <vt:lpstr>Times New Roman</vt:lpstr>
      <vt:lpstr>Wingdings</vt:lpstr>
      <vt:lpstr>1_Default Design</vt:lpstr>
      <vt:lpstr>Custom Design</vt:lpstr>
      <vt:lpstr>4_Custom Design</vt:lpstr>
      <vt:lpstr>1_Custom Design</vt:lpstr>
      <vt:lpstr>5_Custom Design</vt:lpstr>
      <vt:lpstr>2_Custom Design</vt:lpstr>
      <vt:lpstr>6_Custom Design</vt:lpstr>
      <vt:lpstr>3_Custom Design</vt:lpstr>
      <vt:lpstr>7_Custom Design</vt:lpstr>
      <vt:lpstr>Blank Presentation</vt:lpstr>
      <vt:lpstr>PSB Unit 2  Chemical Bonding  Section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Horizons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Chandler</dc:creator>
  <cp:keywords>IPS.U9</cp:keywords>
  <cp:lastModifiedBy>Levi Martinez</cp:lastModifiedBy>
  <cp:revision>747</cp:revision>
  <dcterms:created xsi:type="dcterms:W3CDTF">2004-01-14T15:26:19Z</dcterms:created>
  <dcterms:modified xsi:type="dcterms:W3CDTF">2019-03-06T16:57:10Z</dcterms:modified>
</cp:coreProperties>
</file>